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3975</c:v>
                </c:pt>
                <c:pt idx="1">
                  <c:v>1307</c:v>
                </c:pt>
                <c:pt idx="2">
                  <c:v>1006</c:v>
                </c:pt>
                <c:pt idx="3">
                  <c:v>5343</c:v>
                </c:pt>
                <c:pt idx="4">
                  <c:v>5885</c:v>
                </c:pt>
                <c:pt idx="5">
                  <c:v>2867</c:v>
                </c:pt>
                <c:pt idx="6">
                  <c:v>1591</c:v>
                </c:pt>
                <c:pt idx="7">
                  <c:v>4315</c:v>
                </c:pt>
                <c:pt idx="8">
                  <c:v>5501</c:v>
                </c:pt>
                <c:pt idx="9">
                  <c:v>2038</c:v>
                </c:pt>
                <c:pt idx="10">
                  <c:v>6674</c:v>
                </c:pt>
                <c:pt idx="11">
                  <c:v>6980</c:v>
                </c:pt>
                <c:pt idx="12">
                  <c:v>3589</c:v>
                </c:pt>
                <c:pt idx="13">
                  <c:v>3250</c:v>
                </c:pt>
                <c:pt idx="14">
                  <c:v>2298</c:v>
                </c:pt>
                <c:pt idx="15">
                  <c:v>1418</c:v>
                </c:pt>
                <c:pt idx="16">
                  <c:v>1134</c:v>
                </c:pt>
                <c:pt idx="17">
                  <c:v>8702</c:v>
                </c:pt>
                <c:pt idx="18">
                  <c:v>8539</c:v>
                </c:pt>
                <c:pt idx="19">
                  <c:v>2803</c:v>
                </c:pt>
                <c:pt idx="20">
                  <c:v>1925</c:v>
                </c:pt>
                <c:pt idx="21">
                  <c:v>4469</c:v>
                </c:pt>
                <c:pt idx="22">
                  <c:v>4514</c:v>
                </c:pt>
                <c:pt idx="23">
                  <c:v>5495</c:v>
                </c:pt>
                <c:pt idx="24">
                  <c:v>4299</c:v>
                </c:pt>
                <c:pt idx="25">
                  <c:v>3221</c:v>
                </c:pt>
                <c:pt idx="26">
                  <c:v>5887</c:v>
                </c:pt>
                <c:pt idx="27">
                  <c:v>4935</c:v>
                </c:pt>
              </c:numCache>
            </c:numRef>
          </c:val>
          <c:smooth val="0"/>
          <c:extLst>
            <c:ext xmlns:c16="http://schemas.microsoft.com/office/drawing/2014/chart" uri="{C3380CC4-5D6E-409C-BE32-E72D297353CC}">
              <c16:uniqueId val="{00000000-7DF9-4E2D-8A52-26DB08B48F76}"/>
            </c:ext>
          </c:extLst>
        </c:ser>
        <c:dLbls>
          <c:showLegendKey val="0"/>
          <c:showVal val="0"/>
          <c:showCatName val="0"/>
          <c:showSerName val="0"/>
          <c:showPercent val="0"/>
          <c:showBubbleSize val="0"/>
        </c:dLbls>
        <c:smooth val="0"/>
        <c:axId val="355134064"/>
        <c:axId val="355131440"/>
      </c:lineChart>
      <c:dateAx>
        <c:axId val="35513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1440"/>
        <c:crosses val="autoZero"/>
        <c:auto val="1"/>
        <c:lblOffset val="100"/>
        <c:baseTimeUnit val="days"/>
      </c:dateAx>
      <c:valAx>
        <c:axId val="35513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195</c:v>
                </c:pt>
                <c:pt idx="1">
                  <c:v>74</c:v>
                </c:pt>
                <c:pt idx="2">
                  <c:v>61</c:v>
                </c:pt>
                <c:pt idx="3">
                  <c:v>263</c:v>
                </c:pt>
                <c:pt idx="4">
                  <c:v>260</c:v>
                </c:pt>
                <c:pt idx="5">
                  <c:v>105</c:v>
                </c:pt>
                <c:pt idx="6">
                  <c:v>71</c:v>
                </c:pt>
                <c:pt idx="7">
                  <c:v>239</c:v>
                </c:pt>
                <c:pt idx="8">
                  <c:v>335</c:v>
                </c:pt>
                <c:pt idx="9">
                  <c:v>147</c:v>
                </c:pt>
                <c:pt idx="10">
                  <c:v>435</c:v>
                </c:pt>
                <c:pt idx="11">
                  <c:v>355</c:v>
                </c:pt>
                <c:pt idx="12">
                  <c:v>185</c:v>
                </c:pt>
                <c:pt idx="13">
                  <c:v>123</c:v>
                </c:pt>
                <c:pt idx="14">
                  <c:v>95</c:v>
                </c:pt>
                <c:pt idx="15">
                  <c:v>62</c:v>
                </c:pt>
                <c:pt idx="16">
                  <c:v>48</c:v>
                </c:pt>
                <c:pt idx="17">
                  <c:v>636</c:v>
                </c:pt>
                <c:pt idx="18">
                  <c:v>517</c:v>
                </c:pt>
                <c:pt idx="19">
                  <c:v>140</c:v>
                </c:pt>
                <c:pt idx="20">
                  <c:v>89</c:v>
                </c:pt>
                <c:pt idx="21">
                  <c:v>229</c:v>
                </c:pt>
                <c:pt idx="22">
                  <c:v>250</c:v>
                </c:pt>
                <c:pt idx="23">
                  <c:v>286</c:v>
                </c:pt>
                <c:pt idx="24">
                  <c:v>307</c:v>
                </c:pt>
                <c:pt idx="25">
                  <c:v>291</c:v>
                </c:pt>
                <c:pt idx="26">
                  <c:v>450</c:v>
                </c:pt>
                <c:pt idx="27">
                  <c:v>406</c:v>
                </c:pt>
              </c:numCache>
            </c:numRef>
          </c:val>
          <c:smooth val="0"/>
          <c:extLst>
            <c:ext xmlns:c16="http://schemas.microsoft.com/office/drawing/2014/chart" uri="{C3380CC4-5D6E-409C-BE32-E72D297353CC}">
              <c16:uniqueId val="{00000000-28C7-4093-8C88-B90243C79D27}"/>
            </c:ext>
          </c:extLst>
        </c:ser>
        <c:dLbls>
          <c:showLegendKey val="0"/>
          <c:showVal val="0"/>
          <c:showCatName val="0"/>
          <c:showSerName val="0"/>
          <c:showPercent val="0"/>
          <c:showBubbleSize val="0"/>
        </c:dLbls>
        <c:smooth val="0"/>
        <c:axId val="355105200"/>
        <c:axId val="355110120"/>
      </c:lineChart>
      <c:dateAx>
        <c:axId val="35510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0120"/>
        <c:crosses val="autoZero"/>
        <c:auto val="1"/>
        <c:lblOffset val="100"/>
        <c:baseTimeUnit val="days"/>
      </c:dateAx>
      <c:valAx>
        <c:axId val="35511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166</c:v>
                </c:pt>
                <c:pt idx="4">
                  <c:v>10</c:v>
                </c:pt>
                <c:pt idx="5">
                  <c:v>0</c:v>
                </c:pt>
                <c:pt idx="6">
                  <c:v>0</c:v>
                </c:pt>
                <c:pt idx="7">
                  <c:v>76</c:v>
                </c:pt>
                <c:pt idx="8">
                  <c:v>0</c:v>
                </c:pt>
                <c:pt idx="9">
                  <c:v>0</c:v>
                </c:pt>
                <c:pt idx="10">
                  <c:v>122</c:v>
                </c:pt>
                <c:pt idx="11">
                  <c:v>41</c:v>
                </c:pt>
                <c:pt idx="12">
                  <c:v>0</c:v>
                </c:pt>
                <c:pt idx="13">
                  <c:v>135</c:v>
                </c:pt>
                <c:pt idx="14">
                  <c:v>0</c:v>
                </c:pt>
                <c:pt idx="15">
                  <c:v>0</c:v>
                </c:pt>
                <c:pt idx="16">
                  <c:v>0</c:v>
                </c:pt>
                <c:pt idx="17">
                  <c:v>226</c:v>
                </c:pt>
                <c:pt idx="18">
                  <c:v>0</c:v>
                </c:pt>
                <c:pt idx="19">
                  <c:v>0</c:v>
                </c:pt>
                <c:pt idx="20">
                  <c:v>158</c:v>
                </c:pt>
                <c:pt idx="21">
                  <c:v>107</c:v>
                </c:pt>
                <c:pt idx="22">
                  <c:v>0</c:v>
                </c:pt>
                <c:pt idx="23">
                  <c:v>0</c:v>
                </c:pt>
                <c:pt idx="24">
                  <c:v>198</c:v>
                </c:pt>
                <c:pt idx="25">
                  <c:v>0</c:v>
                </c:pt>
                <c:pt idx="26">
                  <c:v>177</c:v>
                </c:pt>
                <c:pt idx="27">
                  <c:v>172</c:v>
                </c:pt>
              </c:numCache>
            </c:numRef>
          </c:val>
          <c:smooth val="0"/>
          <c:extLst>
            <c:ext xmlns:c16="http://schemas.microsoft.com/office/drawing/2014/chart" uri="{C3380CC4-5D6E-409C-BE32-E72D297353CC}">
              <c16:uniqueId val="{00000000-08F0-4CCF-86E9-04DD69449C25}"/>
            </c:ext>
          </c:extLst>
        </c:ser>
        <c:dLbls>
          <c:showLegendKey val="0"/>
          <c:showVal val="0"/>
          <c:showCatName val="0"/>
          <c:showSerName val="0"/>
          <c:showPercent val="0"/>
          <c:showBubbleSize val="0"/>
        </c:dLbls>
        <c:smooth val="0"/>
        <c:axId val="355106512"/>
        <c:axId val="355106840"/>
      </c:lineChart>
      <c:dateAx>
        <c:axId val="35510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6840"/>
        <c:crosses val="autoZero"/>
        <c:auto val="1"/>
        <c:lblOffset val="100"/>
        <c:baseTimeUnit val="days"/>
      </c:dateAx>
      <c:valAx>
        <c:axId val="3551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2175</c:v>
                </c:pt>
              </c:numCache>
            </c:numRef>
          </c:val>
          <c:extLst>
            <c:ext xmlns:c16="http://schemas.microsoft.com/office/drawing/2014/chart" uri="{C3380CC4-5D6E-409C-BE32-E72D297353CC}">
              <c16:uniqueId val="{00000000-2B1A-47BC-A8C3-2CF6A296D28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46</c:v>
                </c:pt>
              </c:numCache>
            </c:numRef>
          </c:val>
          <c:extLst>
            <c:ext xmlns:c16="http://schemas.microsoft.com/office/drawing/2014/chart" uri="{C3380CC4-5D6E-409C-BE32-E72D297353CC}">
              <c16:uniqueId val="{00000001-2B1A-47BC-A8C3-2CF6A296D28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2B1A-47BC-A8C3-2CF6A296D28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2B1A-47BC-A8C3-2CF6A296D28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B1A-47BC-A8C3-2CF6A296D28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B1A-47BC-A8C3-2CF6A296D28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157</c:v>
                </c:pt>
              </c:numCache>
            </c:numRef>
          </c:val>
          <c:extLst>
            <c:ext xmlns:c16="http://schemas.microsoft.com/office/drawing/2014/chart" uri="{C3380CC4-5D6E-409C-BE32-E72D297353CC}">
              <c16:uniqueId val="{00000006-2B1A-47BC-A8C3-2CF6A296D28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459</c:v>
                </c:pt>
              </c:numCache>
            </c:numRef>
          </c:val>
          <c:extLst>
            <c:ext xmlns:c16="http://schemas.microsoft.com/office/drawing/2014/chart" uri="{C3380CC4-5D6E-409C-BE32-E72D297353CC}">
              <c16:uniqueId val="{00000007-2B1A-47BC-A8C3-2CF6A296D28E}"/>
            </c:ext>
          </c:extLst>
        </c:ser>
        <c:dLbls>
          <c:showLegendKey val="0"/>
          <c:showVal val="0"/>
          <c:showCatName val="0"/>
          <c:showSerName val="0"/>
          <c:showPercent val="0"/>
          <c:showBubbleSize val="0"/>
        </c:dLbls>
        <c:gapWidth val="150"/>
        <c:overlap val="100"/>
        <c:axId val="355104872"/>
        <c:axId val="355107496"/>
      </c:barChart>
      <c:catAx>
        <c:axId val="35510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7496"/>
        <c:crosses val="autoZero"/>
        <c:auto val="1"/>
        <c:lblAlgn val="ctr"/>
        <c:lblOffset val="100"/>
        <c:noMultiLvlLbl val="0"/>
      </c:catAx>
      <c:valAx>
        <c:axId val="355107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0.22990029698769601</c:v>
                </c:pt>
                <c:pt idx="1">
                  <c:v>3.7653797199830301E-2</c:v>
                </c:pt>
                <c:pt idx="2">
                  <c:v>0.338353839626644</c:v>
                </c:pt>
                <c:pt idx="3">
                  <c:v>0.16864658464149301</c:v>
                </c:pt>
                <c:pt idx="4">
                  <c:v>0.127810776410692</c:v>
                </c:pt>
              </c:numCache>
            </c:numRef>
          </c:val>
          <c:extLst>
            <c:ext xmlns:c16="http://schemas.microsoft.com/office/drawing/2014/chart" uri="{C3380CC4-5D6E-409C-BE32-E72D297353CC}">
              <c16:uniqueId val="{00000000-7471-41C3-A3F9-7C81B12C2614}"/>
            </c:ext>
          </c:extLst>
        </c:ser>
        <c:dLbls>
          <c:showLegendKey val="0"/>
          <c:showVal val="0"/>
          <c:showCatName val="0"/>
          <c:showSerName val="0"/>
          <c:showPercent val="0"/>
          <c:showBubbleSize val="0"/>
        </c:dLbls>
        <c:gapWidth val="219"/>
        <c:overlap val="-27"/>
        <c:axId val="413368088"/>
        <c:axId val="413361528"/>
      </c:barChart>
      <c:catAx>
        <c:axId val="41336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61528"/>
        <c:crosses val="autoZero"/>
        <c:auto val="1"/>
        <c:lblAlgn val="ctr"/>
        <c:lblOffset val="100"/>
        <c:noMultiLvlLbl val="0"/>
      </c:catAx>
      <c:valAx>
        <c:axId val="41336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6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212</c:v>
                </c:pt>
                <c:pt idx="1">
                  <c:v>11124</c:v>
                </c:pt>
                <c:pt idx="2">
                  <c:v>20716</c:v>
                </c:pt>
                <c:pt idx="3">
                  <c:v>25760</c:v>
                </c:pt>
                <c:pt idx="4">
                  <c:v>13438</c:v>
                </c:pt>
                <c:pt idx="5">
                  <c:v>7952</c:v>
                </c:pt>
                <c:pt idx="6">
                  <c:v>2537</c:v>
                </c:pt>
              </c:numCache>
            </c:numRef>
          </c:val>
          <c:extLst>
            <c:ext xmlns:c16="http://schemas.microsoft.com/office/drawing/2014/chart" uri="{C3380CC4-5D6E-409C-BE32-E72D297353CC}">
              <c16:uniqueId val="{00000000-AA36-4D84-996E-EE0CA2B1D4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c:v>
                </c:pt>
                <c:pt idx="1">
                  <c:v>5153</c:v>
                </c:pt>
                <c:pt idx="2">
                  <c:v>2901</c:v>
                </c:pt>
                <c:pt idx="3">
                  <c:v>1943</c:v>
                </c:pt>
                <c:pt idx="4">
                  <c:v>983</c:v>
                </c:pt>
                <c:pt idx="5">
                  <c:v>722</c:v>
                </c:pt>
                <c:pt idx="6">
                  <c:v>475</c:v>
                </c:pt>
              </c:numCache>
            </c:numRef>
          </c:val>
          <c:extLst>
            <c:ext xmlns:c16="http://schemas.microsoft.com/office/drawing/2014/chart" uri="{C3380CC4-5D6E-409C-BE32-E72D297353CC}">
              <c16:uniqueId val="{00000001-AA36-4D84-996E-EE0CA2B1D445}"/>
            </c:ext>
          </c:extLst>
        </c:ser>
        <c:dLbls>
          <c:showLegendKey val="0"/>
          <c:showVal val="0"/>
          <c:showCatName val="0"/>
          <c:showSerName val="0"/>
          <c:showPercent val="0"/>
          <c:showBubbleSize val="0"/>
        </c:dLbls>
        <c:gapWidth val="219"/>
        <c:overlap val="-27"/>
        <c:axId val="40593928"/>
        <c:axId val="342535080"/>
      </c:barChart>
      <c:catAx>
        <c:axId val="4059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5080"/>
        <c:crosses val="autoZero"/>
        <c:auto val="1"/>
        <c:lblAlgn val="ctr"/>
        <c:lblOffset val="100"/>
        <c:noMultiLvlLbl val="0"/>
      </c:catAx>
      <c:valAx>
        <c:axId val="34253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0.213051537166841</c:v>
                </c:pt>
                <c:pt idx="4">
                  <c:v>1.49075730471079E-2</c:v>
                </c:pt>
                <c:pt idx="5">
                  <c:v>0</c:v>
                </c:pt>
                <c:pt idx="6">
                  <c:v>0</c:v>
                </c:pt>
                <c:pt idx="7">
                  <c:v>0.137222364054123</c:v>
                </c:pt>
                <c:pt idx="8">
                  <c:v>0</c:v>
                </c:pt>
                <c:pt idx="9">
                  <c:v>0</c:v>
                </c:pt>
                <c:pt idx="10">
                  <c:v>0.16895302255894801</c:v>
                </c:pt>
                <c:pt idx="11">
                  <c:v>6.0544904137235102E-2</c:v>
                </c:pt>
                <c:pt idx="12">
                  <c:v>0</c:v>
                </c:pt>
                <c:pt idx="13">
                  <c:v>0.146468827612558</c:v>
                </c:pt>
                <c:pt idx="14">
                  <c:v>0</c:v>
                </c:pt>
                <c:pt idx="15">
                  <c:v>0</c:v>
                </c:pt>
                <c:pt idx="16">
                  <c:v>0</c:v>
                </c:pt>
                <c:pt idx="17">
                  <c:v>0.34554762939486799</c:v>
                </c:pt>
                <c:pt idx="18">
                  <c:v>0</c:v>
                </c:pt>
                <c:pt idx="19">
                  <c:v>0</c:v>
                </c:pt>
                <c:pt idx="20">
                  <c:v>0.17148845628632201</c:v>
                </c:pt>
                <c:pt idx="21">
                  <c:v>0.118516010243169</c:v>
                </c:pt>
                <c:pt idx="22">
                  <c:v>0</c:v>
                </c:pt>
                <c:pt idx="23">
                  <c:v>0</c:v>
                </c:pt>
                <c:pt idx="24">
                  <c:v>0.21663091375976201</c:v>
                </c:pt>
                <c:pt idx="25">
                  <c:v>0</c:v>
                </c:pt>
                <c:pt idx="26">
                  <c:v>0.336863892203555</c:v>
                </c:pt>
                <c:pt idx="27">
                  <c:v>0.186838938501488</c:v>
                </c:pt>
              </c:numCache>
            </c:numRef>
          </c:val>
          <c:smooth val="0"/>
          <c:extLst>
            <c:ext xmlns:c16="http://schemas.microsoft.com/office/drawing/2014/chart" uri="{C3380CC4-5D6E-409C-BE32-E72D297353CC}">
              <c16:uniqueId val="{00000000-D703-40A5-B911-7CB963882861}"/>
            </c:ext>
          </c:extLst>
        </c:ser>
        <c:dLbls>
          <c:showLegendKey val="0"/>
          <c:showVal val="0"/>
          <c:showCatName val="0"/>
          <c:showSerName val="0"/>
          <c:showPercent val="0"/>
          <c:showBubbleSize val="0"/>
        </c:dLbls>
        <c:smooth val="0"/>
        <c:axId val="342537376"/>
        <c:axId val="342537048"/>
      </c:lineChart>
      <c:dateAx>
        <c:axId val="34253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7048"/>
        <c:crosses val="autoZero"/>
        <c:auto val="1"/>
        <c:lblOffset val="100"/>
        <c:baseTimeUnit val="days"/>
      </c:dateAx>
      <c:valAx>
        <c:axId val="34253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93804</c:v>
                </c:pt>
                <c:pt idx="1">
                  <c:v>93830</c:v>
                </c:pt>
                <c:pt idx="2">
                  <c:v>93858</c:v>
                </c:pt>
                <c:pt idx="3">
                  <c:v>93890</c:v>
                </c:pt>
                <c:pt idx="4">
                  <c:v>93934</c:v>
                </c:pt>
                <c:pt idx="5">
                  <c:v>93970</c:v>
                </c:pt>
                <c:pt idx="6">
                  <c:v>93994</c:v>
                </c:pt>
                <c:pt idx="7">
                  <c:v>94023</c:v>
                </c:pt>
                <c:pt idx="8">
                  <c:v>94048</c:v>
                </c:pt>
                <c:pt idx="9">
                  <c:v>94089</c:v>
                </c:pt>
                <c:pt idx="10">
                  <c:v>94130</c:v>
                </c:pt>
                <c:pt idx="11">
                  <c:v>94161</c:v>
                </c:pt>
                <c:pt idx="12">
                  <c:v>94203</c:v>
                </c:pt>
                <c:pt idx="13">
                  <c:v>94233</c:v>
                </c:pt>
                <c:pt idx="14">
                  <c:v>94262</c:v>
                </c:pt>
                <c:pt idx="15">
                  <c:v>94296</c:v>
                </c:pt>
                <c:pt idx="16">
                  <c:v>94323</c:v>
                </c:pt>
                <c:pt idx="17">
                  <c:v>94363</c:v>
                </c:pt>
                <c:pt idx="18">
                  <c:v>94415</c:v>
                </c:pt>
                <c:pt idx="19">
                  <c:v>94451</c:v>
                </c:pt>
                <c:pt idx="20">
                  <c:v>94483</c:v>
                </c:pt>
                <c:pt idx="21">
                  <c:v>94522</c:v>
                </c:pt>
                <c:pt idx="22">
                  <c:v>94565</c:v>
                </c:pt>
                <c:pt idx="23">
                  <c:v>94613</c:v>
                </c:pt>
                <c:pt idx="24">
                  <c:v>94649</c:v>
                </c:pt>
                <c:pt idx="25">
                  <c:v>94681</c:v>
                </c:pt>
                <c:pt idx="26">
                  <c:v>94713</c:v>
                </c:pt>
                <c:pt idx="27">
                  <c:v>94756</c:v>
                </c:pt>
              </c:numCache>
            </c:numRef>
          </c:val>
          <c:smooth val="0"/>
          <c:extLst>
            <c:ext xmlns:c16="http://schemas.microsoft.com/office/drawing/2014/chart" uri="{C3380CC4-5D6E-409C-BE32-E72D297353CC}">
              <c16:uniqueId val="{00000000-A548-42E8-8843-816CD079F30B}"/>
            </c:ext>
          </c:extLst>
        </c:ser>
        <c:dLbls>
          <c:showLegendKey val="0"/>
          <c:showVal val="0"/>
          <c:showCatName val="0"/>
          <c:showSerName val="0"/>
          <c:showPercent val="0"/>
          <c:showBubbleSize val="0"/>
        </c:dLbls>
        <c:smooth val="0"/>
        <c:axId val="412690200"/>
        <c:axId val="412691184"/>
      </c:lineChart>
      <c:dateAx>
        <c:axId val="41269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1184"/>
        <c:crosses val="autoZero"/>
        <c:auto val="1"/>
        <c:lblOffset val="100"/>
        <c:baseTimeUnit val="days"/>
      </c:dateAx>
      <c:valAx>
        <c:axId val="41269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54</c:v>
                </c:pt>
                <c:pt idx="1">
                  <c:v>35</c:v>
                </c:pt>
                <c:pt idx="2">
                  <c:v>50</c:v>
                </c:pt>
                <c:pt idx="3">
                  <c:v>65</c:v>
                </c:pt>
                <c:pt idx="4">
                  <c:v>70</c:v>
                </c:pt>
                <c:pt idx="5">
                  <c:v>44</c:v>
                </c:pt>
                <c:pt idx="6">
                  <c:v>42</c:v>
                </c:pt>
                <c:pt idx="7">
                  <c:v>74</c:v>
                </c:pt>
                <c:pt idx="8">
                  <c:v>82</c:v>
                </c:pt>
                <c:pt idx="9">
                  <c:v>60</c:v>
                </c:pt>
                <c:pt idx="10">
                  <c:v>110</c:v>
                </c:pt>
                <c:pt idx="11">
                  <c:v>94</c:v>
                </c:pt>
                <c:pt idx="12">
                  <c:v>75</c:v>
                </c:pt>
                <c:pt idx="13">
                  <c:v>54</c:v>
                </c:pt>
                <c:pt idx="14">
                  <c:v>55</c:v>
                </c:pt>
                <c:pt idx="15">
                  <c:v>54</c:v>
                </c:pt>
                <c:pt idx="16">
                  <c:v>41</c:v>
                </c:pt>
                <c:pt idx="17">
                  <c:v>111</c:v>
                </c:pt>
                <c:pt idx="18">
                  <c:v>84</c:v>
                </c:pt>
                <c:pt idx="19">
                  <c:v>42</c:v>
                </c:pt>
                <c:pt idx="20">
                  <c:v>60</c:v>
                </c:pt>
                <c:pt idx="21">
                  <c:v>69</c:v>
                </c:pt>
                <c:pt idx="22">
                  <c:v>37</c:v>
                </c:pt>
                <c:pt idx="23">
                  <c:v>43</c:v>
                </c:pt>
                <c:pt idx="24">
                  <c:v>71</c:v>
                </c:pt>
                <c:pt idx="25">
                  <c:v>54</c:v>
                </c:pt>
                <c:pt idx="26">
                  <c:v>49</c:v>
                </c:pt>
                <c:pt idx="27">
                  <c:v>73</c:v>
                </c:pt>
              </c:numCache>
            </c:numRef>
          </c:val>
          <c:smooth val="0"/>
          <c:extLst>
            <c:ext xmlns:c16="http://schemas.microsoft.com/office/drawing/2014/chart" uri="{C3380CC4-5D6E-409C-BE32-E72D297353CC}">
              <c16:uniqueId val="{00000000-C8F7-4C21-B869-5DDC859C914D}"/>
            </c:ext>
          </c:extLst>
        </c:ser>
        <c:dLbls>
          <c:showLegendKey val="0"/>
          <c:showVal val="0"/>
          <c:showCatName val="0"/>
          <c:showSerName val="0"/>
          <c:showPercent val="0"/>
          <c:showBubbleSize val="0"/>
        </c:dLbls>
        <c:smooth val="0"/>
        <c:axId val="178335792"/>
        <c:axId val="355129472"/>
      </c:lineChart>
      <c:dateAx>
        <c:axId val="17833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9472"/>
        <c:crosses val="autoZero"/>
        <c:auto val="1"/>
        <c:lblOffset val="100"/>
        <c:baseTimeUnit val="days"/>
      </c:dateAx>
      <c:valAx>
        <c:axId val="35512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3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11772-C0D5-45BD-B608-5DE795389DF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BB958A1-8017-4C79-8BFE-F61106BB7EE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41612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7753-5984-4C94-A941-C442AA7586E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E42C2A95-8308-42FC-8C5C-D73C87915FED}"/>
              </a:ext>
            </a:extLst>
          </p:cNvPr>
          <p:cNvGraphicFramePr>
            <a:graphicFrameLocks noGrp="1"/>
          </p:cNvGraphicFramePr>
          <p:nvPr>
            <p:ph type="tbl" sz="quarter" idx="13"/>
            <p:extLst>
              <p:ext uri="{D42A27DB-BD31-4B8C-83A1-F6EECF244321}">
                <p14:modId xmlns:p14="http://schemas.microsoft.com/office/powerpoint/2010/main" val="4191533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02144405"/>
                    </a:ext>
                  </a:extLst>
                </a:gridCol>
                <a:gridCol w="740664">
                  <a:extLst>
                    <a:ext uri="{9D8B030D-6E8A-4147-A177-3AD203B41FA5}">
                      <a16:colId xmlns:a16="http://schemas.microsoft.com/office/drawing/2014/main" val="1580719194"/>
                    </a:ext>
                  </a:extLst>
                </a:gridCol>
                <a:gridCol w="740664">
                  <a:extLst>
                    <a:ext uri="{9D8B030D-6E8A-4147-A177-3AD203B41FA5}">
                      <a16:colId xmlns:a16="http://schemas.microsoft.com/office/drawing/2014/main" val="3567756604"/>
                    </a:ext>
                  </a:extLst>
                </a:gridCol>
                <a:gridCol w="740664">
                  <a:extLst>
                    <a:ext uri="{9D8B030D-6E8A-4147-A177-3AD203B41FA5}">
                      <a16:colId xmlns:a16="http://schemas.microsoft.com/office/drawing/2014/main" val="2910989878"/>
                    </a:ext>
                  </a:extLst>
                </a:gridCol>
                <a:gridCol w="740664">
                  <a:extLst>
                    <a:ext uri="{9D8B030D-6E8A-4147-A177-3AD203B41FA5}">
                      <a16:colId xmlns:a16="http://schemas.microsoft.com/office/drawing/2014/main" val="915739792"/>
                    </a:ext>
                  </a:extLst>
                </a:gridCol>
                <a:gridCol w="740664">
                  <a:extLst>
                    <a:ext uri="{9D8B030D-6E8A-4147-A177-3AD203B41FA5}">
                      <a16:colId xmlns:a16="http://schemas.microsoft.com/office/drawing/2014/main" val="2327815091"/>
                    </a:ext>
                  </a:extLst>
                </a:gridCol>
                <a:gridCol w="740664">
                  <a:extLst>
                    <a:ext uri="{9D8B030D-6E8A-4147-A177-3AD203B41FA5}">
                      <a16:colId xmlns:a16="http://schemas.microsoft.com/office/drawing/2014/main" val="3454920015"/>
                    </a:ext>
                  </a:extLst>
                </a:gridCol>
                <a:gridCol w="740664">
                  <a:extLst>
                    <a:ext uri="{9D8B030D-6E8A-4147-A177-3AD203B41FA5}">
                      <a16:colId xmlns:a16="http://schemas.microsoft.com/office/drawing/2014/main" val="35554142"/>
                    </a:ext>
                  </a:extLst>
                </a:gridCol>
                <a:gridCol w="740664">
                  <a:extLst>
                    <a:ext uri="{9D8B030D-6E8A-4147-A177-3AD203B41FA5}">
                      <a16:colId xmlns:a16="http://schemas.microsoft.com/office/drawing/2014/main" val="117753464"/>
                    </a:ext>
                  </a:extLst>
                </a:gridCol>
                <a:gridCol w="740664">
                  <a:extLst>
                    <a:ext uri="{9D8B030D-6E8A-4147-A177-3AD203B41FA5}">
                      <a16:colId xmlns:a16="http://schemas.microsoft.com/office/drawing/2014/main" val="28332908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24821930"/>
                  </a:ext>
                </a:extLst>
              </a:tr>
              <a:tr h="370840">
                <a:tc>
                  <a:txBody>
                    <a:bodyPr/>
                    <a:lstStyle/>
                    <a:p>
                      <a:r>
                        <a:rPr lang="en-US" sz="1000"/>
                        <a:t>SCS Dairy MY</a:t>
                      </a:r>
                    </a:p>
                  </a:txBody>
                  <a:tcPr/>
                </a:tc>
                <a:tc>
                  <a:txBody>
                    <a:bodyPr/>
                    <a:lstStyle/>
                    <a:p>
                      <a:r>
                        <a:rPr lang="en-US" sz="1000"/>
                        <a:t>94756</a:t>
                      </a:r>
                    </a:p>
                  </a:txBody>
                  <a:tcPr/>
                </a:tc>
                <a:tc>
                  <a:txBody>
                    <a:bodyPr/>
                    <a:lstStyle/>
                    <a:p>
                      <a:r>
                        <a:rPr lang="en-US" sz="1000"/>
                        <a:t>978</a:t>
                      </a:r>
                    </a:p>
                  </a:txBody>
                  <a:tcPr/>
                </a:tc>
                <a:tc>
                  <a:txBody>
                    <a:bodyPr/>
                    <a:lstStyle/>
                    <a:p>
                      <a:r>
                        <a:rPr lang="en-US" sz="1000"/>
                        <a:t>16</a:t>
                      </a:r>
                    </a:p>
                  </a:txBody>
                  <a:tcPr/>
                </a:tc>
                <a:tc>
                  <a:txBody>
                    <a:bodyPr/>
                    <a:lstStyle/>
                    <a:p>
                      <a:r>
                        <a:rPr lang="en-US" sz="1000"/>
                        <a:t>2226</a:t>
                      </a:r>
                    </a:p>
                  </a:txBody>
                  <a:tcPr/>
                </a:tc>
                <a:tc>
                  <a:txBody>
                    <a:bodyPr/>
                    <a:lstStyle/>
                    <a:p>
                      <a:r>
                        <a:rPr lang="en-US" sz="1000"/>
                        <a:t>157</a:t>
                      </a:r>
                    </a:p>
                  </a:txBody>
                  <a:tcPr/>
                </a:tc>
                <a:tc>
                  <a:txBody>
                    <a:bodyPr/>
                    <a:lstStyle/>
                    <a:p>
                      <a:r>
                        <a:rPr lang="en-US" sz="1000"/>
                        <a:t>459</a:t>
                      </a:r>
                    </a:p>
                  </a:txBody>
                  <a:tcPr/>
                </a:tc>
                <a:tc>
                  <a:txBody>
                    <a:bodyPr/>
                    <a:lstStyle/>
                    <a:p>
                      <a:r>
                        <a:rPr lang="en-US" sz="1000"/>
                        <a:t>0</a:t>
                      </a:r>
                    </a:p>
                  </a:txBody>
                  <a:tcPr/>
                </a:tc>
                <a:tc>
                  <a:txBody>
                    <a:bodyPr/>
                    <a:lstStyle/>
                    <a:p>
                      <a:r>
                        <a:rPr lang="en-US" sz="1000"/>
                        <a:t>0.1884 %</a:t>
                      </a:r>
                    </a:p>
                  </a:txBody>
                  <a:tcPr/>
                </a:tc>
                <a:tc>
                  <a:txBody>
                    <a:bodyPr/>
                    <a:lstStyle/>
                    <a:p>
                      <a:r>
                        <a:rPr lang="en-US" sz="1000"/>
                        <a:t>0.0 %</a:t>
                      </a:r>
                    </a:p>
                  </a:txBody>
                  <a:tcPr/>
                </a:tc>
                <a:extLst>
                  <a:ext uri="{0D108BD9-81ED-4DB2-BD59-A6C34878D82A}">
                    <a16:rowId xmlns:a16="http://schemas.microsoft.com/office/drawing/2014/main" val="2262474159"/>
                  </a:ext>
                </a:extLst>
              </a:tr>
            </a:tbl>
          </a:graphicData>
        </a:graphic>
      </p:graphicFrame>
      <p:sp>
        <p:nvSpPr>
          <p:cNvPr id="4" name="Text Placeholder 3">
            <a:extLst>
              <a:ext uri="{FF2B5EF4-FFF2-40B4-BE49-F238E27FC236}">
                <a16:creationId xmlns:a16="http://schemas.microsoft.com/office/drawing/2014/main" id="{67F4F50F-893E-4BCB-A86F-485DB0FAFE5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050426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CAB6D-74BE-4BE2-BD89-0E2633366013}"/>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A13156DE-9271-493A-8CB8-3144AAE4F73E}"/>
              </a:ext>
            </a:extLst>
          </p:cNvPr>
          <p:cNvGraphicFramePr>
            <a:graphicFrameLocks noGrp="1"/>
          </p:cNvGraphicFramePr>
          <p:nvPr>
            <p:ph type="chart" sz="quarter" idx="13"/>
            <p:extLst>
              <p:ext uri="{D42A27DB-BD31-4B8C-83A1-F6EECF244321}">
                <p14:modId xmlns:p14="http://schemas.microsoft.com/office/powerpoint/2010/main" val="399870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0C3CF7-E6C2-4E53-848B-1B64D1A4EF1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57E81B2-075F-47CD-B4C1-B0585F781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152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7E362-4116-417B-BA6B-AD3DBA81C75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6CC0ACBB-8BCD-469D-BAD5-EEF244647604}"/>
              </a:ext>
            </a:extLst>
          </p:cNvPr>
          <p:cNvGraphicFramePr>
            <a:graphicFrameLocks noGrp="1"/>
          </p:cNvGraphicFramePr>
          <p:nvPr>
            <p:ph type="chart" sz="quarter" idx="13"/>
            <p:extLst>
              <p:ext uri="{D42A27DB-BD31-4B8C-83A1-F6EECF244321}">
                <p14:modId xmlns:p14="http://schemas.microsoft.com/office/powerpoint/2010/main" val="2245720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3FF8A-F345-44CD-BABF-BA7FC7AF7C4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1D7F8174-A99E-4CF1-9B90-AC419B6D2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482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17BAD-5225-4163-9799-D25E11EFFD4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2DE2F31C-4043-4704-A6F6-BF2B83C06C7C}"/>
              </a:ext>
            </a:extLst>
          </p:cNvPr>
          <p:cNvGraphicFramePr>
            <a:graphicFrameLocks noGrp="1"/>
          </p:cNvGraphicFramePr>
          <p:nvPr>
            <p:ph type="chart" sz="quarter" idx="13"/>
            <p:extLst>
              <p:ext uri="{D42A27DB-BD31-4B8C-83A1-F6EECF244321}">
                <p14:modId xmlns:p14="http://schemas.microsoft.com/office/powerpoint/2010/main" val="265516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97ABB-3E4F-47B0-8A1C-55AB3123045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ADC2C8CB-8F06-4C89-9D1A-1D4F0A9E6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97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5EAAE-3359-4938-98FF-6EA99BEAB220}"/>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932C37A1-4A33-4944-A941-85D65F62AF73}"/>
              </a:ext>
            </a:extLst>
          </p:cNvPr>
          <p:cNvGraphicFramePr>
            <a:graphicFrameLocks noGrp="1"/>
          </p:cNvGraphicFramePr>
          <p:nvPr>
            <p:ph type="chart" sz="quarter" idx="13"/>
            <p:extLst>
              <p:ext uri="{D42A27DB-BD31-4B8C-83A1-F6EECF244321}">
                <p14:modId xmlns:p14="http://schemas.microsoft.com/office/powerpoint/2010/main" val="470401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0C1A4-0360-4566-8B89-7595351780D2}"/>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218148A2-6D36-4DFD-82C4-E16037EAAD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224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C482-EF2F-4A8F-84D0-32374B962575}"/>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84BE59BD-3C5A-41CA-A8C9-72F712C41389}"/>
              </a:ext>
            </a:extLst>
          </p:cNvPr>
          <p:cNvGraphicFramePr>
            <a:graphicFrameLocks noGrp="1"/>
          </p:cNvGraphicFramePr>
          <p:nvPr>
            <p:ph type="chart" sz="quarter" idx="13"/>
            <p:extLst>
              <p:ext uri="{D42A27DB-BD31-4B8C-83A1-F6EECF244321}">
                <p14:modId xmlns:p14="http://schemas.microsoft.com/office/powerpoint/2010/main" val="352378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23539-F1EF-469C-B27A-A8A9A3F30A15}"/>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CCB71EF8-4BF9-4972-8852-0BB022A39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565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48AE-7584-41C3-8946-6372AFEA483E}"/>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3C927E52-9927-44EB-A31A-2500BA48ED1C}"/>
              </a:ext>
            </a:extLst>
          </p:cNvPr>
          <p:cNvGraphicFramePr>
            <a:graphicFrameLocks noGrp="1"/>
          </p:cNvGraphicFramePr>
          <p:nvPr>
            <p:ph type="tbl" sz="quarter" idx="13"/>
            <p:extLst>
              <p:ext uri="{D42A27DB-BD31-4B8C-83A1-F6EECF244321}">
                <p14:modId xmlns:p14="http://schemas.microsoft.com/office/powerpoint/2010/main" val="232544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9610702"/>
                    </a:ext>
                  </a:extLst>
                </a:gridCol>
                <a:gridCol w="822960">
                  <a:extLst>
                    <a:ext uri="{9D8B030D-6E8A-4147-A177-3AD203B41FA5}">
                      <a16:colId xmlns:a16="http://schemas.microsoft.com/office/drawing/2014/main" val="312967852"/>
                    </a:ext>
                  </a:extLst>
                </a:gridCol>
                <a:gridCol w="822960">
                  <a:extLst>
                    <a:ext uri="{9D8B030D-6E8A-4147-A177-3AD203B41FA5}">
                      <a16:colId xmlns:a16="http://schemas.microsoft.com/office/drawing/2014/main" val="3747422146"/>
                    </a:ext>
                  </a:extLst>
                </a:gridCol>
                <a:gridCol w="822960">
                  <a:extLst>
                    <a:ext uri="{9D8B030D-6E8A-4147-A177-3AD203B41FA5}">
                      <a16:colId xmlns:a16="http://schemas.microsoft.com/office/drawing/2014/main" val="2647332877"/>
                    </a:ext>
                  </a:extLst>
                </a:gridCol>
                <a:gridCol w="822960">
                  <a:extLst>
                    <a:ext uri="{9D8B030D-6E8A-4147-A177-3AD203B41FA5}">
                      <a16:colId xmlns:a16="http://schemas.microsoft.com/office/drawing/2014/main" val="4104365444"/>
                    </a:ext>
                  </a:extLst>
                </a:gridCol>
                <a:gridCol w="822960">
                  <a:extLst>
                    <a:ext uri="{9D8B030D-6E8A-4147-A177-3AD203B41FA5}">
                      <a16:colId xmlns:a16="http://schemas.microsoft.com/office/drawing/2014/main" val="1386648361"/>
                    </a:ext>
                  </a:extLst>
                </a:gridCol>
                <a:gridCol w="822960">
                  <a:extLst>
                    <a:ext uri="{9D8B030D-6E8A-4147-A177-3AD203B41FA5}">
                      <a16:colId xmlns:a16="http://schemas.microsoft.com/office/drawing/2014/main" val="3438736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9705541"/>
                  </a:ext>
                </a:extLst>
              </a:tr>
            </a:tbl>
          </a:graphicData>
        </a:graphic>
      </p:graphicFrame>
      <p:sp>
        <p:nvSpPr>
          <p:cNvPr id="4" name="Text Placeholder 3">
            <a:extLst>
              <a:ext uri="{FF2B5EF4-FFF2-40B4-BE49-F238E27FC236}">
                <a16:creationId xmlns:a16="http://schemas.microsoft.com/office/drawing/2014/main" id="{EAD91BCC-02F1-49BD-B84D-566194AB363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13121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CA034-D14A-47F3-84FC-99AC3211E3B4}"/>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704DE009-0F9D-4568-86D8-837F0F85A4B3}"/>
              </a:ext>
            </a:extLst>
          </p:cNvPr>
          <p:cNvGraphicFramePr>
            <a:graphicFrameLocks noGrp="1"/>
          </p:cNvGraphicFramePr>
          <p:nvPr>
            <p:ph type="tbl" sz="quarter" idx="13"/>
            <p:extLst>
              <p:ext uri="{D42A27DB-BD31-4B8C-83A1-F6EECF244321}">
                <p14:modId xmlns:p14="http://schemas.microsoft.com/office/powerpoint/2010/main" val="2604320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1256564"/>
                    </a:ext>
                  </a:extLst>
                </a:gridCol>
                <a:gridCol w="822960">
                  <a:extLst>
                    <a:ext uri="{9D8B030D-6E8A-4147-A177-3AD203B41FA5}">
                      <a16:colId xmlns:a16="http://schemas.microsoft.com/office/drawing/2014/main" val="2424917331"/>
                    </a:ext>
                  </a:extLst>
                </a:gridCol>
                <a:gridCol w="822960">
                  <a:extLst>
                    <a:ext uri="{9D8B030D-6E8A-4147-A177-3AD203B41FA5}">
                      <a16:colId xmlns:a16="http://schemas.microsoft.com/office/drawing/2014/main" val="72660353"/>
                    </a:ext>
                  </a:extLst>
                </a:gridCol>
                <a:gridCol w="822960">
                  <a:extLst>
                    <a:ext uri="{9D8B030D-6E8A-4147-A177-3AD203B41FA5}">
                      <a16:colId xmlns:a16="http://schemas.microsoft.com/office/drawing/2014/main" val="358387620"/>
                    </a:ext>
                  </a:extLst>
                </a:gridCol>
                <a:gridCol w="822960">
                  <a:extLst>
                    <a:ext uri="{9D8B030D-6E8A-4147-A177-3AD203B41FA5}">
                      <a16:colId xmlns:a16="http://schemas.microsoft.com/office/drawing/2014/main" val="303315979"/>
                    </a:ext>
                  </a:extLst>
                </a:gridCol>
                <a:gridCol w="822960">
                  <a:extLst>
                    <a:ext uri="{9D8B030D-6E8A-4147-A177-3AD203B41FA5}">
                      <a16:colId xmlns:a16="http://schemas.microsoft.com/office/drawing/2014/main" val="3140655880"/>
                    </a:ext>
                  </a:extLst>
                </a:gridCol>
                <a:gridCol w="822960">
                  <a:extLst>
                    <a:ext uri="{9D8B030D-6E8A-4147-A177-3AD203B41FA5}">
                      <a16:colId xmlns:a16="http://schemas.microsoft.com/office/drawing/2014/main" val="5976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52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- 2019-02-18 12:46:00 </a:t>
                      </a:r>
                      <a:r>
                        <a:rPr kumimoji="0" lang="en-US" sz="1000" b="0" i="0" u="none" strike="noStrike" kern="1200" cap="none" spc="0" normalizeH="0" baseline="0" noProof="0">
                          <a:ln>
                            <a:noFill/>
                          </a:ln>
                          <a:solidFill>
                            <a:prstClr val="black"/>
                          </a:solidFill>
                          <a:effectLst/>
                          <a:uLnTx/>
                          <a:uFillTx/>
                          <a:latin typeface="+mn-lt"/>
                          <a:ea typeface="+mn-ea"/>
                          <a:cs typeface="+mn-cs"/>
                        </a:rPr>
                        <a:t> 
 These addictively yummy cashew nut cookies are really easy to make!
Cashew Nuts Cookies
Ingredients:
125g SCS salted butter, softened
85g icing sugar (sifted)
1 egg yolks (about 18g)
1⁄4 tsp vanilla extract
240g plain flour, sifted
100g ground cashew nut (store bought)
40g custard powder
1⁄4 tsp baking powder
1 egg yolk, lightly beaten for glazing
Cashew nuts for decoration (toast in oven for about
5-8 mins at 180°C)
Instructions:
1. Beat butter, icing sugar, egg yolk and vanilla extract until just combined (about 30 seconds).
2. Mix in plain flour, ground cashew nut, custard powder and baking powder to form a pliable dough.
3. Place dough in between 2 plastic sheets, roll into 5mm thick. Cut into your preferred shape using a cookie cutter.
4. Place onto a baking tray lined with baking paper. Press half or whole cashew nut on top of the cookies and glaze with beaten egg yolk.
5. Bake in a preheated oven at 170°C for about 20-30 minutes or until golden brown.
6. Cool cookies on coolin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8004967"/>
                  </a:ext>
                </a:extLst>
              </a:tr>
            </a:tbl>
          </a:graphicData>
        </a:graphic>
      </p:graphicFrame>
      <p:sp>
        <p:nvSpPr>
          <p:cNvPr id="4" name="Text Placeholder 3">
            <a:extLst>
              <a:ext uri="{FF2B5EF4-FFF2-40B4-BE49-F238E27FC236}">
                <a16:creationId xmlns:a16="http://schemas.microsoft.com/office/drawing/2014/main" id="{3EC6DAD3-332F-4979-AC1C-4DBED48B0B8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440579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B17F-5F5F-4575-8A70-9B51A657DCDB}"/>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94D601CE-EDAE-48CC-A5A2-CDD000186077}"/>
              </a:ext>
            </a:extLst>
          </p:cNvPr>
          <p:cNvGraphicFramePr>
            <a:graphicFrameLocks noGrp="1"/>
          </p:cNvGraphicFramePr>
          <p:nvPr>
            <p:ph type="tbl" sz="quarter" idx="13"/>
            <p:extLst>
              <p:ext uri="{D42A27DB-BD31-4B8C-83A1-F6EECF244321}">
                <p14:modId xmlns:p14="http://schemas.microsoft.com/office/powerpoint/2010/main" val="374897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1616724"/>
                    </a:ext>
                  </a:extLst>
                </a:gridCol>
                <a:gridCol w="822960">
                  <a:extLst>
                    <a:ext uri="{9D8B030D-6E8A-4147-A177-3AD203B41FA5}">
                      <a16:colId xmlns:a16="http://schemas.microsoft.com/office/drawing/2014/main" val="1871199625"/>
                    </a:ext>
                  </a:extLst>
                </a:gridCol>
                <a:gridCol w="822960">
                  <a:extLst>
                    <a:ext uri="{9D8B030D-6E8A-4147-A177-3AD203B41FA5}">
                      <a16:colId xmlns:a16="http://schemas.microsoft.com/office/drawing/2014/main" val="4034836959"/>
                    </a:ext>
                  </a:extLst>
                </a:gridCol>
                <a:gridCol w="822960">
                  <a:extLst>
                    <a:ext uri="{9D8B030D-6E8A-4147-A177-3AD203B41FA5}">
                      <a16:colId xmlns:a16="http://schemas.microsoft.com/office/drawing/2014/main" val="883730334"/>
                    </a:ext>
                  </a:extLst>
                </a:gridCol>
                <a:gridCol w="822960">
                  <a:extLst>
                    <a:ext uri="{9D8B030D-6E8A-4147-A177-3AD203B41FA5}">
                      <a16:colId xmlns:a16="http://schemas.microsoft.com/office/drawing/2014/main" val="369247465"/>
                    </a:ext>
                  </a:extLst>
                </a:gridCol>
                <a:gridCol w="822960">
                  <a:extLst>
                    <a:ext uri="{9D8B030D-6E8A-4147-A177-3AD203B41FA5}">
                      <a16:colId xmlns:a16="http://schemas.microsoft.com/office/drawing/2014/main" val="537068645"/>
                    </a:ext>
                  </a:extLst>
                </a:gridCol>
                <a:gridCol w="822960">
                  <a:extLst>
                    <a:ext uri="{9D8B030D-6E8A-4147-A177-3AD203B41FA5}">
                      <a16:colId xmlns:a16="http://schemas.microsoft.com/office/drawing/2014/main" val="112613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73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- 2019-02-27 03:35:41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loaded with dried cranberries and
blueberries making them simply berrylicious!
Berry Cookies
Ingredients
120g SCS butter, slightly softened
50g caster sugar
175g plain flour
1.5 tsp baking powder
1 egg, lightly beaten
1 tsp vanilla extract
40g dried cranberries, cut to small pieces
40g dried blueberries
Instructions:
1. Sift plain flour and baking powder in a bowl, set aside.
2. Beat butter and sugar till pale and fluffy. Slowly add in beaten egg and vanilla extract, mix well followed by the plain flour and baking powder, mix well again.
3. Lastly pour in the berries and fold well with a rubber spatula.
4. Shape the cookie dough using a dessert spoon then using a knife to push the dough onto the baking sheet.
5. Bake at preheated oven at 180°C for 20-25 minutes or till golden brown.
6. Cool the cookies completely and store into an airtight container.
Source: https://www.anncoojournal.com/berry-cookies/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8306426"/>
                  </a:ext>
                </a:extLst>
              </a:tr>
            </a:tbl>
          </a:graphicData>
        </a:graphic>
      </p:graphicFrame>
      <p:sp>
        <p:nvSpPr>
          <p:cNvPr id="4" name="Text Placeholder 3">
            <a:extLst>
              <a:ext uri="{FF2B5EF4-FFF2-40B4-BE49-F238E27FC236}">
                <a16:creationId xmlns:a16="http://schemas.microsoft.com/office/drawing/2014/main" id="{0437034A-EB78-4ECF-9D6F-FBF9FDEA940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085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A69D-A09C-459C-9BEF-03FD0941F957}"/>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C67DA52E-541E-4879-B136-0509C41F9272}"/>
              </a:ext>
            </a:extLst>
          </p:cNvPr>
          <p:cNvGraphicFramePr>
            <a:graphicFrameLocks noGrp="1"/>
          </p:cNvGraphicFramePr>
          <p:nvPr>
            <p:ph type="tbl" sz="quarter" idx="13"/>
            <p:extLst>
              <p:ext uri="{D42A27DB-BD31-4B8C-83A1-F6EECF244321}">
                <p14:modId xmlns:p14="http://schemas.microsoft.com/office/powerpoint/2010/main" val="55270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1669985"/>
                    </a:ext>
                  </a:extLst>
                </a:gridCol>
                <a:gridCol w="822960">
                  <a:extLst>
                    <a:ext uri="{9D8B030D-6E8A-4147-A177-3AD203B41FA5}">
                      <a16:colId xmlns:a16="http://schemas.microsoft.com/office/drawing/2014/main" val="1426959927"/>
                    </a:ext>
                  </a:extLst>
                </a:gridCol>
                <a:gridCol w="822960">
                  <a:extLst>
                    <a:ext uri="{9D8B030D-6E8A-4147-A177-3AD203B41FA5}">
                      <a16:colId xmlns:a16="http://schemas.microsoft.com/office/drawing/2014/main" val="1498538839"/>
                    </a:ext>
                  </a:extLst>
                </a:gridCol>
                <a:gridCol w="822960">
                  <a:extLst>
                    <a:ext uri="{9D8B030D-6E8A-4147-A177-3AD203B41FA5}">
                      <a16:colId xmlns:a16="http://schemas.microsoft.com/office/drawing/2014/main" val="3774847958"/>
                    </a:ext>
                  </a:extLst>
                </a:gridCol>
                <a:gridCol w="822960">
                  <a:extLst>
                    <a:ext uri="{9D8B030D-6E8A-4147-A177-3AD203B41FA5}">
                      <a16:colId xmlns:a16="http://schemas.microsoft.com/office/drawing/2014/main" val="345032629"/>
                    </a:ext>
                  </a:extLst>
                </a:gridCol>
                <a:gridCol w="822960">
                  <a:extLst>
                    <a:ext uri="{9D8B030D-6E8A-4147-A177-3AD203B41FA5}">
                      <a16:colId xmlns:a16="http://schemas.microsoft.com/office/drawing/2014/main" val="4219506188"/>
                    </a:ext>
                  </a:extLst>
                </a:gridCol>
                <a:gridCol w="822960">
                  <a:extLst>
                    <a:ext uri="{9D8B030D-6E8A-4147-A177-3AD203B41FA5}">
                      <a16:colId xmlns:a16="http://schemas.microsoft.com/office/drawing/2014/main" val="263438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98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- 2019-02-11 03:11:53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orange scented and crisp, a perfect but easy recipe that is done in a short space of time.
Orange Cookies
Ingredients:
80g SCS salted butter, room temperature
50g caster sugar
50g egg (lightly beaten)
1⁄2 tsp vanilla extract
1⁄2tbsp orange zest
1⁄2 tsp orange flavour (optional)
100g plain flour
25g ground almond/almond meal
Instructions:
1. Beat butter and sugar together till combined at medium speed, about 1 minute.
2. Gradually add beaten egg and vanilla extract (orange flavour), mix well.
3. Sift plain flour into batter followed by ground almond and orange zest. Then use spatula to fold mixture well.
4. Scoop batter into a piping bag with a star nozzle #172 attached. Then pipe on to baking tray with lined
parchment paper. Add a piece of chocolate in the center.
5. Bake in preheated oven at 170 °C for about 30 - 35 minutes or till golden brown.
6. Leave cookies to cool before storing in an airtight container.
Source: https://www.anncoojournal.com/orange-cookies/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3582897"/>
                  </a:ext>
                </a:extLst>
              </a:tr>
            </a:tbl>
          </a:graphicData>
        </a:graphic>
      </p:graphicFrame>
      <p:sp>
        <p:nvSpPr>
          <p:cNvPr id="4" name="Text Placeholder 3">
            <a:extLst>
              <a:ext uri="{FF2B5EF4-FFF2-40B4-BE49-F238E27FC236}">
                <a16:creationId xmlns:a16="http://schemas.microsoft.com/office/drawing/2014/main" id="{2A9B1F00-4BCB-44A1-96F2-175A99DBB2E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5848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1585-5F56-4ED3-8E07-7B5524B39E32}"/>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56EC4387-6A81-44B8-889D-ED6EA415B3F5}"/>
              </a:ext>
            </a:extLst>
          </p:cNvPr>
          <p:cNvGraphicFramePr>
            <a:graphicFrameLocks noGrp="1"/>
          </p:cNvGraphicFramePr>
          <p:nvPr>
            <p:ph type="tbl" sz="quarter" idx="13"/>
            <p:extLst>
              <p:ext uri="{D42A27DB-BD31-4B8C-83A1-F6EECF244321}">
                <p14:modId xmlns:p14="http://schemas.microsoft.com/office/powerpoint/2010/main" val="118132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6261000"/>
                    </a:ext>
                  </a:extLst>
                </a:gridCol>
                <a:gridCol w="822960">
                  <a:extLst>
                    <a:ext uri="{9D8B030D-6E8A-4147-A177-3AD203B41FA5}">
                      <a16:colId xmlns:a16="http://schemas.microsoft.com/office/drawing/2014/main" val="2296454237"/>
                    </a:ext>
                  </a:extLst>
                </a:gridCol>
                <a:gridCol w="822960">
                  <a:extLst>
                    <a:ext uri="{9D8B030D-6E8A-4147-A177-3AD203B41FA5}">
                      <a16:colId xmlns:a16="http://schemas.microsoft.com/office/drawing/2014/main" val="2547735263"/>
                    </a:ext>
                  </a:extLst>
                </a:gridCol>
                <a:gridCol w="822960">
                  <a:extLst>
                    <a:ext uri="{9D8B030D-6E8A-4147-A177-3AD203B41FA5}">
                      <a16:colId xmlns:a16="http://schemas.microsoft.com/office/drawing/2014/main" val="650503911"/>
                    </a:ext>
                  </a:extLst>
                </a:gridCol>
                <a:gridCol w="822960">
                  <a:extLst>
                    <a:ext uri="{9D8B030D-6E8A-4147-A177-3AD203B41FA5}">
                      <a16:colId xmlns:a16="http://schemas.microsoft.com/office/drawing/2014/main" val="955139518"/>
                    </a:ext>
                  </a:extLst>
                </a:gridCol>
                <a:gridCol w="822960">
                  <a:extLst>
                    <a:ext uri="{9D8B030D-6E8A-4147-A177-3AD203B41FA5}">
                      <a16:colId xmlns:a16="http://schemas.microsoft.com/office/drawing/2014/main" val="193777092"/>
                    </a:ext>
                  </a:extLst>
                </a:gridCol>
                <a:gridCol w="822960">
                  <a:extLst>
                    <a:ext uri="{9D8B030D-6E8A-4147-A177-3AD203B41FA5}">
                      <a16:colId xmlns:a16="http://schemas.microsoft.com/office/drawing/2014/main" val="657997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883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- 2019-02-04 03:40:47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buttery and crumbly in texture and will literally melt in your mouth at the first bite. Bake them for CNY and enjoy with your loved ones!
Shortbread Cookies
Ingredients:
120g SCS Butter (room temperature)
80g plain flour
70g corn flour
Pinch of salt
24g icing sugar
1⁄2 tsp vanilla extract
Extra icing sugar for dusting
Instructions:
1. Sieve flour, corn flour and salt together and mix well in a bowl.
2. Beat soft butter and icing sugar till fluffy. Add vanilla extract, beat at high speed for 30 seconds.
3. Add flour ingredients to form crumbly dough at low speed.
4. Form dough to smooth with a rubber spatula and place it into a plastic bag, chill for 1 hour.
5. Dust some flour on counter top and knead chilled dough again with a pair of plastic gloves.
6. Pinch off some dough and lightly form into a ball (about 11-12g) and place onto a lined baking tray.
7. Bake in preheated oven 175°C for about 15 - 17 minutes or to lightly browned.
8. Cool completely and dust some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425998"/>
                  </a:ext>
                </a:extLst>
              </a:tr>
            </a:tbl>
          </a:graphicData>
        </a:graphic>
      </p:graphicFrame>
      <p:sp>
        <p:nvSpPr>
          <p:cNvPr id="4" name="Text Placeholder 3">
            <a:extLst>
              <a:ext uri="{FF2B5EF4-FFF2-40B4-BE49-F238E27FC236}">
                <a16:creationId xmlns:a16="http://schemas.microsoft.com/office/drawing/2014/main" id="{001912C1-1842-4D1C-B82C-0E985679F01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99698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4638-0D8B-4A2D-B380-6554BAF85324}"/>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EC351924-09B7-4060-880C-DD285927F580}"/>
              </a:ext>
            </a:extLst>
          </p:cNvPr>
          <p:cNvGraphicFramePr>
            <a:graphicFrameLocks noGrp="1"/>
          </p:cNvGraphicFramePr>
          <p:nvPr>
            <p:ph type="tbl" sz="quarter" idx="13"/>
            <p:extLst>
              <p:ext uri="{D42A27DB-BD31-4B8C-83A1-F6EECF244321}">
                <p14:modId xmlns:p14="http://schemas.microsoft.com/office/powerpoint/2010/main" val="136777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747266"/>
                    </a:ext>
                  </a:extLst>
                </a:gridCol>
                <a:gridCol w="822960">
                  <a:extLst>
                    <a:ext uri="{9D8B030D-6E8A-4147-A177-3AD203B41FA5}">
                      <a16:colId xmlns:a16="http://schemas.microsoft.com/office/drawing/2014/main" val="885355964"/>
                    </a:ext>
                  </a:extLst>
                </a:gridCol>
                <a:gridCol w="822960">
                  <a:extLst>
                    <a:ext uri="{9D8B030D-6E8A-4147-A177-3AD203B41FA5}">
                      <a16:colId xmlns:a16="http://schemas.microsoft.com/office/drawing/2014/main" val="1992282370"/>
                    </a:ext>
                  </a:extLst>
                </a:gridCol>
                <a:gridCol w="822960">
                  <a:extLst>
                    <a:ext uri="{9D8B030D-6E8A-4147-A177-3AD203B41FA5}">
                      <a16:colId xmlns:a16="http://schemas.microsoft.com/office/drawing/2014/main" val="2480867984"/>
                    </a:ext>
                  </a:extLst>
                </a:gridCol>
                <a:gridCol w="822960">
                  <a:extLst>
                    <a:ext uri="{9D8B030D-6E8A-4147-A177-3AD203B41FA5}">
                      <a16:colId xmlns:a16="http://schemas.microsoft.com/office/drawing/2014/main" val="431528489"/>
                    </a:ext>
                  </a:extLst>
                </a:gridCol>
                <a:gridCol w="822960">
                  <a:extLst>
                    <a:ext uri="{9D8B030D-6E8A-4147-A177-3AD203B41FA5}">
                      <a16:colId xmlns:a16="http://schemas.microsoft.com/office/drawing/2014/main" val="168414976"/>
                    </a:ext>
                  </a:extLst>
                </a:gridCol>
                <a:gridCol w="822960">
                  <a:extLst>
                    <a:ext uri="{9D8B030D-6E8A-4147-A177-3AD203B41FA5}">
                      <a16:colId xmlns:a16="http://schemas.microsoft.com/office/drawing/2014/main" val="558757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924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- 2019-02-18 03:29:46 </a:t>
                      </a:r>
                      <a:r>
                        <a:rPr kumimoji="0" lang="en-US" sz="1000" b="0" i="0" u="none" strike="noStrike" kern="1200" cap="none" spc="0" normalizeH="0" baseline="0" noProof="0">
                          <a:ln>
                            <a:noFill/>
                          </a:ln>
                          <a:solidFill>
                            <a:prstClr val="black"/>
                          </a:solidFill>
                          <a:effectLst/>
                          <a:uLnTx/>
                          <a:uFillTx/>
                          <a:latin typeface="+mn-lt"/>
                          <a:ea typeface="+mn-ea"/>
                          <a:cs typeface="+mn-cs"/>
                        </a:rPr>
                        <a:t> 
 Complete the sentence:
CNY is incomplete without cookies made with
___________.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4195877"/>
                  </a:ext>
                </a:extLst>
              </a:tr>
            </a:tbl>
          </a:graphicData>
        </a:graphic>
      </p:graphicFrame>
      <p:sp>
        <p:nvSpPr>
          <p:cNvPr id="4" name="Text Placeholder 3">
            <a:extLst>
              <a:ext uri="{FF2B5EF4-FFF2-40B4-BE49-F238E27FC236}">
                <a16:creationId xmlns:a16="http://schemas.microsoft.com/office/drawing/2014/main" id="{D17A49D7-32E7-47E7-A751-96D854B0E3E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06362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839EB-1C42-409B-A1C8-B7B9F040888D}"/>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297370D6-ED15-4A83-B075-3A021F21B63C}"/>
              </a:ext>
            </a:extLst>
          </p:cNvPr>
          <p:cNvGraphicFramePr>
            <a:graphicFrameLocks noGrp="1"/>
          </p:cNvGraphicFramePr>
          <p:nvPr>
            <p:ph type="chart" sz="quarter" idx="13"/>
            <p:extLst>
              <p:ext uri="{D42A27DB-BD31-4B8C-83A1-F6EECF244321}">
                <p14:modId xmlns:p14="http://schemas.microsoft.com/office/powerpoint/2010/main" val="1496344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67663D-9EB0-4182-AD68-1FD570370C4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8CAC6E1-41DF-475E-A439-5E1B43FC74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998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A1136-9942-4650-8785-F1E5F72614C0}"/>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5AF424E2-1C6B-427D-9F72-81E3DCCC2251}"/>
              </a:ext>
            </a:extLst>
          </p:cNvPr>
          <p:cNvGraphicFramePr>
            <a:graphicFrameLocks noGrp="1"/>
          </p:cNvGraphicFramePr>
          <p:nvPr>
            <p:ph type="chart" sz="quarter" idx="13"/>
            <p:extLst>
              <p:ext uri="{D42A27DB-BD31-4B8C-83A1-F6EECF244321}">
                <p14:modId xmlns:p14="http://schemas.microsoft.com/office/powerpoint/2010/main" val="2216606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9C125-6087-4EA6-986C-F52E734907FC}"/>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BE8A7026-3F18-4D70-9596-FF368A1F9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068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ECC6-BF3C-44BF-B753-DA019FDEFC2C}"/>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D1807C0A-B16C-412E-9999-81628C423698}"/>
              </a:ext>
            </a:extLst>
          </p:cNvPr>
          <p:cNvGraphicFramePr>
            <a:graphicFrameLocks noGrp="1"/>
          </p:cNvGraphicFramePr>
          <p:nvPr>
            <p:ph type="chart" sz="quarter" idx="13"/>
            <p:extLst>
              <p:ext uri="{D42A27DB-BD31-4B8C-83A1-F6EECF244321}">
                <p14:modId xmlns:p14="http://schemas.microsoft.com/office/powerpoint/2010/main" val="1374437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7F2B5-8E98-47EF-899F-E64AEE25ACED}"/>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C09EE8A-1AE6-4CAB-8589-7D7B8585B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6714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8E00C-A499-495F-8ED8-A856ECD88B7F}"/>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09C20632-1E3A-496F-85AA-FD6DBFB2B1EA}"/>
              </a:ext>
            </a:extLst>
          </p:cNvPr>
          <p:cNvGraphicFramePr>
            <a:graphicFrameLocks noGrp="1"/>
          </p:cNvGraphicFramePr>
          <p:nvPr>
            <p:ph type="chart" sz="quarter" idx="13"/>
            <p:extLst>
              <p:ext uri="{D42A27DB-BD31-4B8C-83A1-F6EECF244321}">
                <p14:modId xmlns:p14="http://schemas.microsoft.com/office/powerpoint/2010/main" val="2862597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6A126-9C02-40F9-BC0C-572676EFF0E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C8662D9-C867-4045-BE73-904E4FF32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188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0BBB6-9D45-43C9-94DE-53C96708ABB3}"/>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5F4D99AE-F528-463B-BE17-0FCF5C6019DD}"/>
              </a:ext>
            </a:extLst>
          </p:cNvPr>
          <p:cNvGraphicFramePr>
            <a:graphicFrameLocks noGrp="1"/>
          </p:cNvGraphicFramePr>
          <p:nvPr>
            <p:ph type="tbl" sz="quarter" idx="13"/>
            <p:extLst>
              <p:ext uri="{D42A27DB-BD31-4B8C-83A1-F6EECF244321}">
                <p14:modId xmlns:p14="http://schemas.microsoft.com/office/powerpoint/2010/main" val="74769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4404324"/>
                    </a:ext>
                  </a:extLst>
                </a:gridCol>
                <a:gridCol w="1645920">
                  <a:extLst>
                    <a:ext uri="{9D8B030D-6E8A-4147-A177-3AD203B41FA5}">
                      <a16:colId xmlns:a16="http://schemas.microsoft.com/office/drawing/2014/main" val="2303766155"/>
                    </a:ext>
                  </a:extLst>
                </a:gridCol>
                <a:gridCol w="1645920">
                  <a:extLst>
                    <a:ext uri="{9D8B030D-6E8A-4147-A177-3AD203B41FA5}">
                      <a16:colId xmlns:a16="http://schemas.microsoft.com/office/drawing/2014/main" val="302899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6327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extLst>
                  <a:ext uri="{0D108BD9-81ED-4DB2-BD59-A6C34878D82A}">
                    <a16:rowId xmlns:a16="http://schemas.microsoft.com/office/drawing/2014/main" val="270213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extLst>
                  <a:ext uri="{0D108BD9-81ED-4DB2-BD59-A6C34878D82A}">
                    <a16:rowId xmlns:a16="http://schemas.microsoft.com/office/drawing/2014/main" val="41719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99202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8817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96225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97048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73181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50186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79417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865258313"/>
                  </a:ext>
                </a:extLst>
              </a:tr>
            </a:tbl>
          </a:graphicData>
        </a:graphic>
      </p:graphicFrame>
      <p:sp>
        <p:nvSpPr>
          <p:cNvPr id="4" name="Text Placeholder 3">
            <a:extLst>
              <a:ext uri="{FF2B5EF4-FFF2-40B4-BE49-F238E27FC236}">
                <a16:creationId xmlns:a16="http://schemas.microsoft.com/office/drawing/2014/main" id="{60A5A748-11E7-45BB-97BA-A61D10AF04F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05936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5C6BA-F3D2-4890-A391-40748D3C297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B0F1196-17E9-4982-B465-6CFB565C378D}"/>
              </a:ext>
            </a:extLst>
          </p:cNvPr>
          <p:cNvGraphicFramePr>
            <a:graphicFrameLocks noGrp="1"/>
          </p:cNvGraphicFramePr>
          <p:nvPr>
            <p:ph type="tbl" sz="quarter" idx="13"/>
            <p:extLst>
              <p:ext uri="{D42A27DB-BD31-4B8C-83A1-F6EECF244321}">
                <p14:modId xmlns:p14="http://schemas.microsoft.com/office/powerpoint/2010/main" val="2732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280554"/>
                    </a:ext>
                  </a:extLst>
                </a:gridCol>
                <a:gridCol w="1645920">
                  <a:extLst>
                    <a:ext uri="{9D8B030D-6E8A-4147-A177-3AD203B41FA5}">
                      <a16:colId xmlns:a16="http://schemas.microsoft.com/office/drawing/2014/main" val="1018953366"/>
                    </a:ext>
                  </a:extLst>
                </a:gridCol>
                <a:gridCol w="1645920">
                  <a:extLst>
                    <a:ext uri="{9D8B030D-6E8A-4147-A177-3AD203B41FA5}">
                      <a16:colId xmlns:a16="http://schemas.microsoft.com/office/drawing/2014/main" val="1904515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0764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3394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4757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09302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4531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9294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8021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3717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8664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29412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4192222"/>
                  </a:ext>
                </a:extLst>
              </a:tr>
            </a:tbl>
          </a:graphicData>
        </a:graphic>
      </p:graphicFrame>
      <p:sp>
        <p:nvSpPr>
          <p:cNvPr id="4" name="Text Placeholder 3">
            <a:extLst>
              <a:ext uri="{FF2B5EF4-FFF2-40B4-BE49-F238E27FC236}">
                <a16:creationId xmlns:a16="http://schemas.microsoft.com/office/drawing/2014/main" id="{E891A533-B1D5-476D-AA2A-1A43805DC51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73379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91A2-AC69-4F0B-A926-702381CB4D8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06B455DA-B0EB-44FD-9022-4C4B7DD29BCF}"/>
              </a:ext>
            </a:extLst>
          </p:cNvPr>
          <p:cNvGraphicFramePr>
            <a:graphicFrameLocks noGrp="1"/>
          </p:cNvGraphicFramePr>
          <p:nvPr>
            <p:ph type="tbl" sz="quarter" idx="13"/>
            <p:extLst>
              <p:ext uri="{D42A27DB-BD31-4B8C-83A1-F6EECF244321}">
                <p14:modId xmlns:p14="http://schemas.microsoft.com/office/powerpoint/2010/main" val="283494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15470925"/>
                    </a:ext>
                  </a:extLst>
                </a:gridCol>
                <a:gridCol w="1645920">
                  <a:extLst>
                    <a:ext uri="{9D8B030D-6E8A-4147-A177-3AD203B41FA5}">
                      <a16:colId xmlns:a16="http://schemas.microsoft.com/office/drawing/2014/main" val="3783982976"/>
                    </a:ext>
                  </a:extLst>
                </a:gridCol>
                <a:gridCol w="1645920">
                  <a:extLst>
                    <a:ext uri="{9D8B030D-6E8A-4147-A177-3AD203B41FA5}">
                      <a16:colId xmlns:a16="http://schemas.microsoft.com/office/drawing/2014/main" val="117760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0414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0786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9510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158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5676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7733807"/>
                  </a:ext>
                </a:extLst>
              </a:tr>
            </a:tbl>
          </a:graphicData>
        </a:graphic>
      </p:graphicFrame>
      <p:sp>
        <p:nvSpPr>
          <p:cNvPr id="4" name="Text Placeholder 3">
            <a:extLst>
              <a:ext uri="{FF2B5EF4-FFF2-40B4-BE49-F238E27FC236}">
                <a16:creationId xmlns:a16="http://schemas.microsoft.com/office/drawing/2014/main" id="{356FECF7-1274-49B7-8478-8ED58AA61CE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19111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9C33-8560-4E77-8474-CB2F1E70B42B}"/>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5A295A1A-660A-4956-AE6C-54030FA5CCA2}"/>
              </a:ext>
            </a:extLst>
          </p:cNvPr>
          <p:cNvGraphicFramePr>
            <a:graphicFrameLocks noGrp="1"/>
          </p:cNvGraphicFramePr>
          <p:nvPr>
            <p:ph type="tbl" sz="quarter" idx="13"/>
            <p:extLst>
              <p:ext uri="{D42A27DB-BD31-4B8C-83A1-F6EECF244321}">
                <p14:modId xmlns:p14="http://schemas.microsoft.com/office/powerpoint/2010/main" val="1538849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7742959"/>
                    </a:ext>
                  </a:extLst>
                </a:gridCol>
                <a:gridCol w="658368">
                  <a:extLst>
                    <a:ext uri="{9D8B030D-6E8A-4147-A177-3AD203B41FA5}">
                      <a16:colId xmlns:a16="http://schemas.microsoft.com/office/drawing/2014/main" val="513917566"/>
                    </a:ext>
                  </a:extLst>
                </a:gridCol>
                <a:gridCol w="658368">
                  <a:extLst>
                    <a:ext uri="{9D8B030D-6E8A-4147-A177-3AD203B41FA5}">
                      <a16:colId xmlns:a16="http://schemas.microsoft.com/office/drawing/2014/main" val="439184235"/>
                    </a:ext>
                  </a:extLst>
                </a:gridCol>
                <a:gridCol w="658368">
                  <a:extLst>
                    <a:ext uri="{9D8B030D-6E8A-4147-A177-3AD203B41FA5}">
                      <a16:colId xmlns:a16="http://schemas.microsoft.com/office/drawing/2014/main" val="1208946499"/>
                    </a:ext>
                  </a:extLst>
                </a:gridCol>
                <a:gridCol w="658368">
                  <a:extLst>
                    <a:ext uri="{9D8B030D-6E8A-4147-A177-3AD203B41FA5}">
                      <a16:colId xmlns:a16="http://schemas.microsoft.com/office/drawing/2014/main" val="3677443182"/>
                    </a:ext>
                  </a:extLst>
                </a:gridCol>
                <a:gridCol w="658368">
                  <a:extLst>
                    <a:ext uri="{9D8B030D-6E8A-4147-A177-3AD203B41FA5}">
                      <a16:colId xmlns:a16="http://schemas.microsoft.com/office/drawing/2014/main" val="3783415361"/>
                    </a:ext>
                  </a:extLst>
                </a:gridCol>
                <a:gridCol w="658368">
                  <a:extLst>
                    <a:ext uri="{9D8B030D-6E8A-4147-A177-3AD203B41FA5}">
                      <a16:colId xmlns:a16="http://schemas.microsoft.com/office/drawing/2014/main" val="2142953105"/>
                    </a:ext>
                  </a:extLst>
                </a:gridCol>
                <a:gridCol w="658368">
                  <a:extLst>
                    <a:ext uri="{9D8B030D-6E8A-4147-A177-3AD203B41FA5}">
                      <a16:colId xmlns:a16="http://schemas.microsoft.com/office/drawing/2014/main" val="171200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199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- 2019-02-28 19:08:23 </a:t>
                      </a:r>
                      <a:r>
                        <a:rPr kumimoji="0" lang="en-US" sz="1000" b="0" i="0" u="none" strike="noStrike" kern="1200" cap="none" spc="0" normalizeH="0" baseline="0" noProof="0">
                          <a:ln>
                            <a:noFill/>
                          </a:ln>
                          <a:solidFill>
                            <a:prstClr val="black"/>
                          </a:solidFill>
                          <a:effectLst/>
                          <a:uLnTx/>
                          <a:uFillTx/>
                          <a:latin typeface="+mn-lt"/>
                          <a:ea typeface="+mn-ea"/>
                          <a:cs typeface="+mn-cs"/>
                        </a:rPr>
                        <a:t> 
 Folding the chocolate chips and other cookie add-ins by hand reduces the chance of overmixing the dough which can result in a tougher cookie.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7256893"/>
                  </a:ext>
                </a:extLst>
              </a:tr>
            </a:tbl>
          </a:graphicData>
        </a:graphic>
      </p:graphicFrame>
      <p:sp>
        <p:nvSpPr>
          <p:cNvPr id="4" name="Text Placeholder 3">
            <a:extLst>
              <a:ext uri="{FF2B5EF4-FFF2-40B4-BE49-F238E27FC236}">
                <a16:creationId xmlns:a16="http://schemas.microsoft.com/office/drawing/2014/main" id="{A8ED4168-097F-4297-8A5F-ABF75EA4A33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5941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1AFD-F615-4048-8334-CDAE533A5BC3}"/>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1740E977-079E-4891-B13C-45D320BCBA9A}"/>
              </a:ext>
            </a:extLst>
          </p:cNvPr>
          <p:cNvGraphicFramePr>
            <a:graphicFrameLocks noGrp="1"/>
          </p:cNvGraphicFramePr>
          <p:nvPr>
            <p:ph type="tbl" sz="quarter" idx="13"/>
            <p:extLst>
              <p:ext uri="{D42A27DB-BD31-4B8C-83A1-F6EECF244321}">
                <p14:modId xmlns:p14="http://schemas.microsoft.com/office/powerpoint/2010/main" val="808802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957075"/>
                    </a:ext>
                  </a:extLst>
                </a:gridCol>
                <a:gridCol w="658368">
                  <a:extLst>
                    <a:ext uri="{9D8B030D-6E8A-4147-A177-3AD203B41FA5}">
                      <a16:colId xmlns:a16="http://schemas.microsoft.com/office/drawing/2014/main" val="3399021071"/>
                    </a:ext>
                  </a:extLst>
                </a:gridCol>
                <a:gridCol w="658368">
                  <a:extLst>
                    <a:ext uri="{9D8B030D-6E8A-4147-A177-3AD203B41FA5}">
                      <a16:colId xmlns:a16="http://schemas.microsoft.com/office/drawing/2014/main" val="2472685544"/>
                    </a:ext>
                  </a:extLst>
                </a:gridCol>
                <a:gridCol w="658368">
                  <a:extLst>
                    <a:ext uri="{9D8B030D-6E8A-4147-A177-3AD203B41FA5}">
                      <a16:colId xmlns:a16="http://schemas.microsoft.com/office/drawing/2014/main" val="739984963"/>
                    </a:ext>
                  </a:extLst>
                </a:gridCol>
                <a:gridCol w="658368">
                  <a:extLst>
                    <a:ext uri="{9D8B030D-6E8A-4147-A177-3AD203B41FA5}">
                      <a16:colId xmlns:a16="http://schemas.microsoft.com/office/drawing/2014/main" val="1134026484"/>
                    </a:ext>
                  </a:extLst>
                </a:gridCol>
                <a:gridCol w="658368">
                  <a:extLst>
                    <a:ext uri="{9D8B030D-6E8A-4147-A177-3AD203B41FA5}">
                      <a16:colId xmlns:a16="http://schemas.microsoft.com/office/drawing/2014/main" val="858767988"/>
                    </a:ext>
                  </a:extLst>
                </a:gridCol>
                <a:gridCol w="658368">
                  <a:extLst>
                    <a:ext uri="{9D8B030D-6E8A-4147-A177-3AD203B41FA5}">
                      <a16:colId xmlns:a16="http://schemas.microsoft.com/office/drawing/2014/main" val="137049782"/>
                    </a:ext>
                  </a:extLst>
                </a:gridCol>
                <a:gridCol w="658368">
                  <a:extLst>
                    <a:ext uri="{9D8B030D-6E8A-4147-A177-3AD203B41FA5}">
                      <a16:colId xmlns:a16="http://schemas.microsoft.com/office/drawing/2014/main" val="139947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684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- 2019-02-27 03:35:41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loaded with dried cranberries and
blueberries making them simply berrylicious!
Berry Cookies
Ingredients
120g SCS butter, slightly softened
50g caster sugar
175g plain flour
1.5 tsp baking powder
1 egg, lightly beaten
1 tsp vanilla extract
40g dried cranberries, cut to small pieces
40g dried blueberries
Instructions:
1. Sift plain flour and baking powder in a bowl, set aside.
2. Beat butter and sugar till pale and fluffy. Slowly add in beaten egg and vanilla extract, mix well followed by the plain flour and baking powder, mix well again.
3. Lastly pour in the berries and fold well with a rubber spatula.
4. Shape the cookie dough using a dessert spoon then using a knife to push the dough onto the baking sheet.
5. Bake at preheated oven at 180°C for 20-25 minutes or till golden brown.
6. Cool the cookies completely and store into an airtight container.
Source: https://www.anncoojournal.com/berry-cookies/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4509803"/>
                  </a:ext>
                </a:extLst>
              </a:tr>
            </a:tbl>
          </a:graphicData>
        </a:graphic>
      </p:graphicFrame>
      <p:sp>
        <p:nvSpPr>
          <p:cNvPr id="4" name="Text Placeholder 3">
            <a:extLst>
              <a:ext uri="{FF2B5EF4-FFF2-40B4-BE49-F238E27FC236}">
                <a16:creationId xmlns:a16="http://schemas.microsoft.com/office/drawing/2014/main" id="{09BC53F6-E239-49B8-9806-2074726D0C1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50548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2016-CE15-4A7D-B0CA-28E3FF9531DA}"/>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DC24A49F-D1C2-4932-BE2E-8D9BE9137E12}"/>
              </a:ext>
            </a:extLst>
          </p:cNvPr>
          <p:cNvGraphicFramePr>
            <a:graphicFrameLocks noGrp="1"/>
          </p:cNvGraphicFramePr>
          <p:nvPr>
            <p:ph type="tbl" sz="quarter" idx="13"/>
            <p:extLst>
              <p:ext uri="{D42A27DB-BD31-4B8C-83A1-F6EECF244321}">
                <p14:modId xmlns:p14="http://schemas.microsoft.com/office/powerpoint/2010/main" val="39869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7163961"/>
                    </a:ext>
                  </a:extLst>
                </a:gridCol>
                <a:gridCol w="658368">
                  <a:extLst>
                    <a:ext uri="{9D8B030D-6E8A-4147-A177-3AD203B41FA5}">
                      <a16:colId xmlns:a16="http://schemas.microsoft.com/office/drawing/2014/main" val="164474272"/>
                    </a:ext>
                  </a:extLst>
                </a:gridCol>
                <a:gridCol w="658368">
                  <a:extLst>
                    <a:ext uri="{9D8B030D-6E8A-4147-A177-3AD203B41FA5}">
                      <a16:colId xmlns:a16="http://schemas.microsoft.com/office/drawing/2014/main" val="2456687179"/>
                    </a:ext>
                  </a:extLst>
                </a:gridCol>
                <a:gridCol w="658368">
                  <a:extLst>
                    <a:ext uri="{9D8B030D-6E8A-4147-A177-3AD203B41FA5}">
                      <a16:colId xmlns:a16="http://schemas.microsoft.com/office/drawing/2014/main" val="3695321353"/>
                    </a:ext>
                  </a:extLst>
                </a:gridCol>
                <a:gridCol w="658368">
                  <a:extLst>
                    <a:ext uri="{9D8B030D-6E8A-4147-A177-3AD203B41FA5}">
                      <a16:colId xmlns:a16="http://schemas.microsoft.com/office/drawing/2014/main" val="2477601787"/>
                    </a:ext>
                  </a:extLst>
                </a:gridCol>
                <a:gridCol w="658368">
                  <a:extLst>
                    <a:ext uri="{9D8B030D-6E8A-4147-A177-3AD203B41FA5}">
                      <a16:colId xmlns:a16="http://schemas.microsoft.com/office/drawing/2014/main" val="811647644"/>
                    </a:ext>
                  </a:extLst>
                </a:gridCol>
                <a:gridCol w="658368">
                  <a:extLst>
                    <a:ext uri="{9D8B030D-6E8A-4147-A177-3AD203B41FA5}">
                      <a16:colId xmlns:a16="http://schemas.microsoft.com/office/drawing/2014/main" val="1799764627"/>
                    </a:ext>
                  </a:extLst>
                </a:gridCol>
                <a:gridCol w="658368">
                  <a:extLst>
                    <a:ext uri="{9D8B030D-6E8A-4147-A177-3AD203B41FA5}">
                      <a16:colId xmlns:a16="http://schemas.microsoft.com/office/drawing/2014/main" val="2797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311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- 2019-02-25 04:03:30 </a:t>
                      </a:r>
                      <a:r>
                        <a:rPr kumimoji="0" lang="en-US" sz="1000" b="0" i="0" u="none" strike="noStrike" kern="1200" cap="none" spc="0" normalizeH="0" baseline="0" noProof="0">
                          <a:ln>
                            <a:noFill/>
                          </a:ln>
                          <a:solidFill>
                            <a:prstClr val="black"/>
                          </a:solidFill>
                          <a:effectLst/>
                          <a:uLnTx/>
                          <a:uFillTx/>
                          <a:latin typeface="+mn-lt"/>
                          <a:ea typeface="+mn-ea"/>
                          <a:cs typeface="+mn-cs"/>
                        </a:rPr>
                        <a:t> 
 Nothing like melt in your mouth butter cookies!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894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- 2019-02-22 13:19:04 </a:t>
                      </a:r>
                      <a:r>
                        <a:rPr kumimoji="0" lang="en-US" sz="1000" b="0" i="0" u="none" strike="noStrike" kern="1200" cap="none" spc="0" normalizeH="0" baseline="0" noProof="0">
                          <a:ln>
                            <a:noFill/>
                          </a:ln>
                          <a:solidFill>
                            <a:prstClr val="black"/>
                          </a:solidFill>
                          <a:effectLst/>
                          <a:uLnTx/>
                          <a:uFillTx/>
                          <a:latin typeface="+mn-lt"/>
                          <a:ea typeface="+mn-ea"/>
                          <a:cs typeface="+mn-cs"/>
                        </a:rPr>
                        <a:t> 
 Your baking pans should be light colored rather than dark. Food baked on dark pans will tend to burn on the bottom. The reason for this is that dark sheets absorb more heat than light ones, enough that it will actually make a material difference in the outcome of the cookies. So keep that in mind when it's time to spring for a new baking pan.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989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- 2019-02-21 21:59:55 </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puff pastry savouries are baked to perfection, making them all the more appetizing!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8750205"/>
                  </a:ext>
                </a:extLst>
              </a:tr>
            </a:tbl>
          </a:graphicData>
        </a:graphic>
      </p:graphicFrame>
      <p:sp>
        <p:nvSpPr>
          <p:cNvPr id="4" name="Text Placeholder 3">
            <a:extLst>
              <a:ext uri="{FF2B5EF4-FFF2-40B4-BE49-F238E27FC236}">
                <a16:creationId xmlns:a16="http://schemas.microsoft.com/office/drawing/2014/main" id="{155680B4-BE6B-482C-90D4-4C4825A106D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95757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B8561-E383-49D2-8523-1FADE3E537D8}"/>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1DE5493D-6759-4BF1-96B9-E0EDFE829979}"/>
              </a:ext>
            </a:extLst>
          </p:cNvPr>
          <p:cNvGraphicFramePr>
            <a:graphicFrameLocks noGrp="1"/>
          </p:cNvGraphicFramePr>
          <p:nvPr>
            <p:ph type="tbl" sz="quarter" idx="13"/>
            <p:extLst>
              <p:ext uri="{D42A27DB-BD31-4B8C-83A1-F6EECF244321}">
                <p14:modId xmlns:p14="http://schemas.microsoft.com/office/powerpoint/2010/main" val="18100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9022955"/>
                    </a:ext>
                  </a:extLst>
                </a:gridCol>
                <a:gridCol w="658368">
                  <a:extLst>
                    <a:ext uri="{9D8B030D-6E8A-4147-A177-3AD203B41FA5}">
                      <a16:colId xmlns:a16="http://schemas.microsoft.com/office/drawing/2014/main" val="1106049501"/>
                    </a:ext>
                  </a:extLst>
                </a:gridCol>
                <a:gridCol w="658368">
                  <a:extLst>
                    <a:ext uri="{9D8B030D-6E8A-4147-A177-3AD203B41FA5}">
                      <a16:colId xmlns:a16="http://schemas.microsoft.com/office/drawing/2014/main" val="2774496928"/>
                    </a:ext>
                  </a:extLst>
                </a:gridCol>
                <a:gridCol w="658368">
                  <a:extLst>
                    <a:ext uri="{9D8B030D-6E8A-4147-A177-3AD203B41FA5}">
                      <a16:colId xmlns:a16="http://schemas.microsoft.com/office/drawing/2014/main" val="1200489522"/>
                    </a:ext>
                  </a:extLst>
                </a:gridCol>
                <a:gridCol w="658368">
                  <a:extLst>
                    <a:ext uri="{9D8B030D-6E8A-4147-A177-3AD203B41FA5}">
                      <a16:colId xmlns:a16="http://schemas.microsoft.com/office/drawing/2014/main" val="159774869"/>
                    </a:ext>
                  </a:extLst>
                </a:gridCol>
                <a:gridCol w="658368">
                  <a:extLst>
                    <a:ext uri="{9D8B030D-6E8A-4147-A177-3AD203B41FA5}">
                      <a16:colId xmlns:a16="http://schemas.microsoft.com/office/drawing/2014/main" val="520280953"/>
                    </a:ext>
                  </a:extLst>
                </a:gridCol>
                <a:gridCol w="658368">
                  <a:extLst>
                    <a:ext uri="{9D8B030D-6E8A-4147-A177-3AD203B41FA5}">
                      <a16:colId xmlns:a16="http://schemas.microsoft.com/office/drawing/2014/main" val="1373177864"/>
                    </a:ext>
                  </a:extLst>
                </a:gridCol>
                <a:gridCol w="658368">
                  <a:extLst>
                    <a:ext uri="{9D8B030D-6E8A-4147-A177-3AD203B41FA5}">
                      <a16:colId xmlns:a16="http://schemas.microsoft.com/office/drawing/2014/main" val="50303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568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- 2019-02-18 12:46:00 </a:t>
                      </a:r>
                      <a:r>
                        <a:rPr kumimoji="0" lang="en-US" sz="1000" b="0" i="0" u="none" strike="noStrike" kern="1200" cap="none" spc="0" normalizeH="0" baseline="0" noProof="0">
                          <a:ln>
                            <a:noFill/>
                          </a:ln>
                          <a:solidFill>
                            <a:prstClr val="black"/>
                          </a:solidFill>
                          <a:effectLst/>
                          <a:uLnTx/>
                          <a:uFillTx/>
                          <a:latin typeface="+mn-lt"/>
                          <a:ea typeface="+mn-ea"/>
                          <a:cs typeface="+mn-cs"/>
                        </a:rPr>
                        <a:t> 
 These addictively yummy cashew nut cookies are really easy to make!
Cashew Nuts Cookies
Ingredients:
125g SCS salted butter, softened
85g icing sugar (sifted)
1 egg yolks (about 18g)
1⁄4 tsp vanilla extract
240g plain flour, sifted
100g ground cashew nut (store bought)
40g custard powder
1⁄4 tsp baking powder
1 egg yolk, lightly beaten for glazing
Cashew nuts for decoration (toast in oven for about
5-8 mins at 180°C)
Instructions:
1. Beat butter, icing sugar, egg yolk and vanilla extract until just combined (about 30 seconds).
2. Mix in plain flour, ground cashew nut, custard powder and baking powder to form a pliable dough.
3. Place dough in between 2 plastic sheets, roll into 5mm thick. Cut into your preferred shape using a cookie cutter.
4. Place onto a baking tray lined with baking paper. Press half or whole cashew nut on top of the cookies and glaze with beaten egg yolk.
5. Bake in a preheated oven at 170°C for about 20-30 minutes or until golden brown.
6. Cool cookies on coolin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2987528"/>
                  </a:ext>
                </a:extLst>
              </a:tr>
            </a:tbl>
          </a:graphicData>
        </a:graphic>
      </p:graphicFrame>
      <p:sp>
        <p:nvSpPr>
          <p:cNvPr id="4" name="Text Placeholder 3">
            <a:extLst>
              <a:ext uri="{FF2B5EF4-FFF2-40B4-BE49-F238E27FC236}">
                <a16:creationId xmlns:a16="http://schemas.microsoft.com/office/drawing/2014/main" id="{7C7210A5-2B4F-471F-BB4A-1F39ED2BBFD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64510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8A3D-721C-4FD7-B9ED-FE25A75F473E}"/>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C84169E0-1B92-4B69-B272-4F90DE32085A}"/>
              </a:ext>
            </a:extLst>
          </p:cNvPr>
          <p:cNvGraphicFramePr>
            <a:graphicFrameLocks noGrp="1"/>
          </p:cNvGraphicFramePr>
          <p:nvPr>
            <p:ph type="tbl" sz="quarter" idx="13"/>
            <p:extLst>
              <p:ext uri="{D42A27DB-BD31-4B8C-83A1-F6EECF244321}">
                <p14:modId xmlns:p14="http://schemas.microsoft.com/office/powerpoint/2010/main" val="357491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5826443"/>
                    </a:ext>
                  </a:extLst>
                </a:gridCol>
                <a:gridCol w="658368">
                  <a:extLst>
                    <a:ext uri="{9D8B030D-6E8A-4147-A177-3AD203B41FA5}">
                      <a16:colId xmlns:a16="http://schemas.microsoft.com/office/drawing/2014/main" val="2064170085"/>
                    </a:ext>
                  </a:extLst>
                </a:gridCol>
                <a:gridCol w="658368">
                  <a:extLst>
                    <a:ext uri="{9D8B030D-6E8A-4147-A177-3AD203B41FA5}">
                      <a16:colId xmlns:a16="http://schemas.microsoft.com/office/drawing/2014/main" val="764755700"/>
                    </a:ext>
                  </a:extLst>
                </a:gridCol>
                <a:gridCol w="658368">
                  <a:extLst>
                    <a:ext uri="{9D8B030D-6E8A-4147-A177-3AD203B41FA5}">
                      <a16:colId xmlns:a16="http://schemas.microsoft.com/office/drawing/2014/main" val="822922186"/>
                    </a:ext>
                  </a:extLst>
                </a:gridCol>
                <a:gridCol w="658368">
                  <a:extLst>
                    <a:ext uri="{9D8B030D-6E8A-4147-A177-3AD203B41FA5}">
                      <a16:colId xmlns:a16="http://schemas.microsoft.com/office/drawing/2014/main" val="2663361540"/>
                    </a:ext>
                  </a:extLst>
                </a:gridCol>
                <a:gridCol w="658368">
                  <a:extLst>
                    <a:ext uri="{9D8B030D-6E8A-4147-A177-3AD203B41FA5}">
                      <a16:colId xmlns:a16="http://schemas.microsoft.com/office/drawing/2014/main" val="4065566787"/>
                    </a:ext>
                  </a:extLst>
                </a:gridCol>
                <a:gridCol w="658368">
                  <a:extLst>
                    <a:ext uri="{9D8B030D-6E8A-4147-A177-3AD203B41FA5}">
                      <a16:colId xmlns:a16="http://schemas.microsoft.com/office/drawing/2014/main" val="1415900985"/>
                    </a:ext>
                  </a:extLst>
                </a:gridCol>
                <a:gridCol w="658368">
                  <a:extLst>
                    <a:ext uri="{9D8B030D-6E8A-4147-A177-3AD203B41FA5}">
                      <a16:colId xmlns:a16="http://schemas.microsoft.com/office/drawing/2014/main" val="2957257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060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- 2019-02-18 03:29:46 </a:t>
                      </a:r>
                      <a:r>
                        <a:rPr kumimoji="0" lang="en-US" sz="1000" b="0" i="0" u="none" strike="noStrike" kern="1200" cap="none" spc="0" normalizeH="0" baseline="0" noProof="0">
                          <a:ln>
                            <a:noFill/>
                          </a:ln>
                          <a:solidFill>
                            <a:prstClr val="black"/>
                          </a:solidFill>
                          <a:effectLst/>
                          <a:uLnTx/>
                          <a:uFillTx/>
                          <a:latin typeface="+mn-lt"/>
                          <a:ea typeface="+mn-ea"/>
                          <a:cs typeface="+mn-cs"/>
                        </a:rPr>
                        <a:t> 
 Complete the sentence:
CNY is incomplete without cookies made with
___________.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675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- 2019-02-14 10:22:15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Have a beautiful day full of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278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- 2019-02-12 13:23:47 </a:t>
                      </a:r>
                      <a:r>
                        <a:rPr kumimoji="0" lang="en-US" sz="1000" b="0" i="0" u="none" strike="noStrike" kern="1200" cap="none" spc="0" normalizeH="0" baseline="0" noProof="0">
                          <a:ln>
                            <a:noFill/>
                          </a:ln>
                          <a:solidFill>
                            <a:prstClr val="black"/>
                          </a:solidFill>
                          <a:effectLst/>
                          <a:uLnTx/>
                          <a:uFillTx/>
                          <a:latin typeface="+mn-lt"/>
                          <a:ea typeface="+mn-ea"/>
                          <a:cs typeface="+mn-cs"/>
                        </a:rPr>
                        <a:t> 
 If the butter is too cold, it won't cream properly and the resulting cookies will be too dense. On the other hand, if your butter is too soft, it won't hold enough air during the creaming process and thus produce a heavy, greasy dough rather than a fluffy one. Fifteen minutes on the counter is the right length of time.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223116"/>
                  </a:ext>
                </a:extLst>
              </a:tr>
            </a:tbl>
          </a:graphicData>
        </a:graphic>
      </p:graphicFrame>
      <p:sp>
        <p:nvSpPr>
          <p:cNvPr id="4" name="Text Placeholder 3">
            <a:extLst>
              <a:ext uri="{FF2B5EF4-FFF2-40B4-BE49-F238E27FC236}">
                <a16:creationId xmlns:a16="http://schemas.microsoft.com/office/drawing/2014/main" id="{26CB2A9C-F4C0-445E-BEA0-5318EEC53B3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8839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176A-6C4F-4066-A7D4-81CDACF552D8}"/>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BA94CC98-3296-4E80-95C3-45B027E813CD}"/>
              </a:ext>
            </a:extLst>
          </p:cNvPr>
          <p:cNvGraphicFramePr>
            <a:graphicFrameLocks noGrp="1"/>
          </p:cNvGraphicFramePr>
          <p:nvPr>
            <p:ph type="tbl" sz="quarter" idx="13"/>
            <p:extLst>
              <p:ext uri="{D42A27DB-BD31-4B8C-83A1-F6EECF244321}">
                <p14:modId xmlns:p14="http://schemas.microsoft.com/office/powerpoint/2010/main" val="366897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9489201"/>
                    </a:ext>
                  </a:extLst>
                </a:gridCol>
                <a:gridCol w="658368">
                  <a:extLst>
                    <a:ext uri="{9D8B030D-6E8A-4147-A177-3AD203B41FA5}">
                      <a16:colId xmlns:a16="http://schemas.microsoft.com/office/drawing/2014/main" val="2699274755"/>
                    </a:ext>
                  </a:extLst>
                </a:gridCol>
                <a:gridCol w="658368">
                  <a:extLst>
                    <a:ext uri="{9D8B030D-6E8A-4147-A177-3AD203B41FA5}">
                      <a16:colId xmlns:a16="http://schemas.microsoft.com/office/drawing/2014/main" val="719411223"/>
                    </a:ext>
                  </a:extLst>
                </a:gridCol>
                <a:gridCol w="658368">
                  <a:extLst>
                    <a:ext uri="{9D8B030D-6E8A-4147-A177-3AD203B41FA5}">
                      <a16:colId xmlns:a16="http://schemas.microsoft.com/office/drawing/2014/main" val="6788690"/>
                    </a:ext>
                  </a:extLst>
                </a:gridCol>
                <a:gridCol w="658368">
                  <a:extLst>
                    <a:ext uri="{9D8B030D-6E8A-4147-A177-3AD203B41FA5}">
                      <a16:colId xmlns:a16="http://schemas.microsoft.com/office/drawing/2014/main" val="2024158160"/>
                    </a:ext>
                  </a:extLst>
                </a:gridCol>
                <a:gridCol w="658368">
                  <a:extLst>
                    <a:ext uri="{9D8B030D-6E8A-4147-A177-3AD203B41FA5}">
                      <a16:colId xmlns:a16="http://schemas.microsoft.com/office/drawing/2014/main" val="99338816"/>
                    </a:ext>
                  </a:extLst>
                </a:gridCol>
                <a:gridCol w="658368">
                  <a:extLst>
                    <a:ext uri="{9D8B030D-6E8A-4147-A177-3AD203B41FA5}">
                      <a16:colId xmlns:a16="http://schemas.microsoft.com/office/drawing/2014/main" val="389746671"/>
                    </a:ext>
                  </a:extLst>
                </a:gridCol>
                <a:gridCol w="658368">
                  <a:extLst>
                    <a:ext uri="{9D8B030D-6E8A-4147-A177-3AD203B41FA5}">
                      <a16:colId xmlns:a16="http://schemas.microsoft.com/office/drawing/2014/main" val="327185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89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- 2019-02-11 03:11:53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orange scented and crisp, a perfect but easy recipe that is done in a short space of time.
Orange Cookies
Ingredients:
80g SCS salted butter, room temperature
50g caster sugar
50g egg (lightly beaten)
1⁄2 tsp vanilla extract
1⁄2tbsp orange zest
1⁄2 tsp orange flavour (optional)
100g plain flour
25g ground almond/almond meal
Instructions:
1. Beat butter and sugar together till combined at medium speed, about 1 minute.
2. Gradually add beaten egg and vanilla extract (orange flavour), mix well.
3. Sift plain flour into batter followed by ground almond and orange zest. Then use spatula to fold mixture well.
4. Scoop batter into a piping bag with a star nozzle #172 attached. Then pipe on to baking tray with lined
parchment paper. Add a piece of chocolate in the center.
5. Bake in preheated oven at 170 °C for about 30 - 35 minutes or till golden brown.
6. Leave cookies to cool before storing in an airtight container.
Source: https://www.anncoojournal.com/orange-cookies/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1688480"/>
                  </a:ext>
                </a:extLst>
              </a:tr>
            </a:tbl>
          </a:graphicData>
        </a:graphic>
      </p:graphicFrame>
      <p:sp>
        <p:nvSpPr>
          <p:cNvPr id="4" name="Text Placeholder 3">
            <a:extLst>
              <a:ext uri="{FF2B5EF4-FFF2-40B4-BE49-F238E27FC236}">
                <a16:creationId xmlns:a16="http://schemas.microsoft.com/office/drawing/2014/main" id="{F84916CA-2A2E-460F-9E4E-50A174AE332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75301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5148E-C35F-4FBC-A350-C730B56FD50A}"/>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1A851066-1EA8-4898-8000-2FA5564352D8}"/>
              </a:ext>
            </a:extLst>
          </p:cNvPr>
          <p:cNvGraphicFramePr>
            <a:graphicFrameLocks noGrp="1"/>
          </p:cNvGraphicFramePr>
          <p:nvPr>
            <p:ph type="tbl" sz="quarter" idx="13"/>
            <p:extLst>
              <p:ext uri="{D42A27DB-BD31-4B8C-83A1-F6EECF244321}">
                <p14:modId xmlns:p14="http://schemas.microsoft.com/office/powerpoint/2010/main" val="236113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4275455"/>
                    </a:ext>
                  </a:extLst>
                </a:gridCol>
                <a:gridCol w="658368">
                  <a:extLst>
                    <a:ext uri="{9D8B030D-6E8A-4147-A177-3AD203B41FA5}">
                      <a16:colId xmlns:a16="http://schemas.microsoft.com/office/drawing/2014/main" val="2728287648"/>
                    </a:ext>
                  </a:extLst>
                </a:gridCol>
                <a:gridCol w="658368">
                  <a:extLst>
                    <a:ext uri="{9D8B030D-6E8A-4147-A177-3AD203B41FA5}">
                      <a16:colId xmlns:a16="http://schemas.microsoft.com/office/drawing/2014/main" val="2857640143"/>
                    </a:ext>
                  </a:extLst>
                </a:gridCol>
                <a:gridCol w="658368">
                  <a:extLst>
                    <a:ext uri="{9D8B030D-6E8A-4147-A177-3AD203B41FA5}">
                      <a16:colId xmlns:a16="http://schemas.microsoft.com/office/drawing/2014/main" val="1280396078"/>
                    </a:ext>
                  </a:extLst>
                </a:gridCol>
                <a:gridCol w="658368">
                  <a:extLst>
                    <a:ext uri="{9D8B030D-6E8A-4147-A177-3AD203B41FA5}">
                      <a16:colId xmlns:a16="http://schemas.microsoft.com/office/drawing/2014/main" val="3664893551"/>
                    </a:ext>
                  </a:extLst>
                </a:gridCol>
                <a:gridCol w="658368">
                  <a:extLst>
                    <a:ext uri="{9D8B030D-6E8A-4147-A177-3AD203B41FA5}">
                      <a16:colId xmlns:a16="http://schemas.microsoft.com/office/drawing/2014/main" val="411304291"/>
                    </a:ext>
                  </a:extLst>
                </a:gridCol>
                <a:gridCol w="658368">
                  <a:extLst>
                    <a:ext uri="{9D8B030D-6E8A-4147-A177-3AD203B41FA5}">
                      <a16:colId xmlns:a16="http://schemas.microsoft.com/office/drawing/2014/main" val="2250257694"/>
                    </a:ext>
                  </a:extLst>
                </a:gridCol>
                <a:gridCol w="658368">
                  <a:extLst>
                    <a:ext uri="{9D8B030D-6E8A-4147-A177-3AD203B41FA5}">
                      <a16:colId xmlns:a16="http://schemas.microsoft.com/office/drawing/2014/main" val="3018848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263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- 2019-02-11 03:06:47 </a:t>
                      </a:r>
                      <a:r>
                        <a:rPr kumimoji="0" lang="en-US" sz="1000" b="0" i="0" u="none" strike="noStrike" kern="1200" cap="none" spc="0" normalizeH="0" baseline="0" noProof="0">
                          <a:ln>
                            <a:noFill/>
                          </a:ln>
                          <a:solidFill>
                            <a:prstClr val="black"/>
                          </a:solidFill>
                          <a:effectLst/>
                          <a:uLnTx/>
                          <a:uFillTx/>
                          <a:latin typeface="+mn-lt"/>
                          <a:ea typeface="+mn-ea"/>
                          <a:cs typeface="+mn-cs"/>
                        </a:rPr>
                        <a:t> 
 What did you all bake for CNY? Tell us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77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- 2019-02-11 02:51:36 </a:t>
                      </a:r>
                      <a:r>
                        <a:rPr kumimoji="0" lang="en-US" sz="1000" b="0" i="0" u="none" strike="noStrike" kern="1200" cap="none" spc="0" normalizeH="0" baseline="0" noProof="0">
                          <a:ln>
                            <a:noFill/>
                          </a:ln>
                          <a:solidFill>
                            <a:prstClr val="black"/>
                          </a:solidFill>
                          <a:effectLst/>
                          <a:uLnTx/>
                          <a:uFillTx/>
                          <a:latin typeface="+mn-lt"/>
                          <a:ea typeface="+mn-ea"/>
                          <a:cs typeface="+mn-cs"/>
                        </a:rPr>
                        <a:t> 
 Letting your cookies cool directly on the hot pans will continue to cook them, which can lead to over-browning on the bottom. In addition, because the steam can't escape as well when the cookies are sitting on the pan, they can get a bit soggy.
As soon as they are cool enough to move (no more than 2 to 3 minutes), transfer them with a spatula to a cooling rack with at least 1/2-inch of clearance underneath to ensure proper airflow. The best racks for cookies are formed from a tight wire grid rather than the wide bars
of a roasting rack.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785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- 2019-02-08 12:19:47 </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delicious cookies and goodies! Don’t these look mouthwatering?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530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- 2019-02-05 09:00:27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8544073"/>
                  </a:ext>
                </a:extLst>
              </a:tr>
            </a:tbl>
          </a:graphicData>
        </a:graphic>
      </p:graphicFrame>
      <p:sp>
        <p:nvSpPr>
          <p:cNvPr id="4" name="Text Placeholder 3">
            <a:extLst>
              <a:ext uri="{FF2B5EF4-FFF2-40B4-BE49-F238E27FC236}">
                <a16:creationId xmlns:a16="http://schemas.microsoft.com/office/drawing/2014/main" id="{FC8E64EA-5069-4F00-9729-4EE4F6322B0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49634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6701-E50C-4474-B6E5-8EEC5DF6EC9A}"/>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B9515E23-F583-439B-9405-4A1D4C1D1403}"/>
              </a:ext>
            </a:extLst>
          </p:cNvPr>
          <p:cNvGraphicFramePr>
            <a:graphicFrameLocks noGrp="1"/>
          </p:cNvGraphicFramePr>
          <p:nvPr>
            <p:ph type="tbl" sz="quarter" idx="13"/>
            <p:extLst>
              <p:ext uri="{D42A27DB-BD31-4B8C-83A1-F6EECF244321}">
                <p14:modId xmlns:p14="http://schemas.microsoft.com/office/powerpoint/2010/main" val="136740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4724876"/>
                    </a:ext>
                  </a:extLst>
                </a:gridCol>
                <a:gridCol w="658368">
                  <a:extLst>
                    <a:ext uri="{9D8B030D-6E8A-4147-A177-3AD203B41FA5}">
                      <a16:colId xmlns:a16="http://schemas.microsoft.com/office/drawing/2014/main" val="1874344500"/>
                    </a:ext>
                  </a:extLst>
                </a:gridCol>
                <a:gridCol w="658368">
                  <a:extLst>
                    <a:ext uri="{9D8B030D-6E8A-4147-A177-3AD203B41FA5}">
                      <a16:colId xmlns:a16="http://schemas.microsoft.com/office/drawing/2014/main" val="218576427"/>
                    </a:ext>
                  </a:extLst>
                </a:gridCol>
                <a:gridCol w="658368">
                  <a:extLst>
                    <a:ext uri="{9D8B030D-6E8A-4147-A177-3AD203B41FA5}">
                      <a16:colId xmlns:a16="http://schemas.microsoft.com/office/drawing/2014/main" val="690929446"/>
                    </a:ext>
                  </a:extLst>
                </a:gridCol>
                <a:gridCol w="658368">
                  <a:extLst>
                    <a:ext uri="{9D8B030D-6E8A-4147-A177-3AD203B41FA5}">
                      <a16:colId xmlns:a16="http://schemas.microsoft.com/office/drawing/2014/main" val="245737439"/>
                    </a:ext>
                  </a:extLst>
                </a:gridCol>
                <a:gridCol w="658368">
                  <a:extLst>
                    <a:ext uri="{9D8B030D-6E8A-4147-A177-3AD203B41FA5}">
                      <a16:colId xmlns:a16="http://schemas.microsoft.com/office/drawing/2014/main" val="4157010926"/>
                    </a:ext>
                  </a:extLst>
                </a:gridCol>
                <a:gridCol w="658368">
                  <a:extLst>
                    <a:ext uri="{9D8B030D-6E8A-4147-A177-3AD203B41FA5}">
                      <a16:colId xmlns:a16="http://schemas.microsoft.com/office/drawing/2014/main" val="1472430769"/>
                    </a:ext>
                  </a:extLst>
                </a:gridCol>
                <a:gridCol w="658368">
                  <a:extLst>
                    <a:ext uri="{9D8B030D-6E8A-4147-A177-3AD203B41FA5}">
                      <a16:colId xmlns:a16="http://schemas.microsoft.com/office/drawing/2014/main" val="3512572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84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- 2019-02-04 03:40:47 </a:t>
                      </a:r>
                      <a:r>
                        <a:rPr kumimoji="0" lang="en-US" sz="1000" b="0" i="0" u="none" strike="noStrike" kern="1200" cap="none" spc="0" normalizeH="0" baseline="0" noProof="0">
                          <a:ln>
                            <a:noFill/>
                          </a:ln>
                          <a:solidFill>
                            <a:prstClr val="black"/>
                          </a:solidFill>
                          <a:effectLst/>
                          <a:uLnTx/>
                          <a:uFillTx/>
                          <a:latin typeface="+mn-lt"/>
                          <a:ea typeface="+mn-ea"/>
                          <a:cs typeface="+mn-cs"/>
                        </a:rPr>
                        <a:t> 
 These cookies are buttery and crumbly in texture and will literally melt in your mouth at the first bite. Bake them for CNY and enjoy with your loved ones!
Shortbread Cookies
Ingredients:
120g SCS Butter (room temperature)
80g plain flour
70g corn flour
Pinch of salt
24g icing sugar
1⁄2 tsp vanilla extract
Extra icing sugar for dusting
Instructions:
1. Sieve flour, corn flour and salt together and mix well in a bowl.
2. Beat soft butter and icing sugar till fluffy. Add vanilla extract, beat at high speed for 30 seconds.
3. Add flour ingredients to form crumbly dough at low speed.
4. Form dough to smooth with a rubber spatula and place it into a plastic bag, chill for 1 hour.
5. Dust some flour on counter top and knead chilled dough again with a pair of plastic gloves.
6. Pinch off some dough and lightly form into a ball (about 11-12g) and place onto a lined baking tray.
7. Bake in preheated oven 175°C for about 15 - 17 minutes or to lightly browned.
8. Cool completely and dust some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3583410"/>
                  </a:ext>
                </a:extLst>
              </a:tr>
            </a:tbl>
          </a:graphicData>
        </a:graphic>
      </p:graphicFrame>
      <p:sp>
        <p:nvSpPr>
          <p:cNvPr id="4" name="Text Placeholder 3">
            <a:extLst>
              <a:ext uri="{FF2B5EF4-FFF2-40B4-BE49-F238E27FC236}">
                <a16:creationId xmlns:a16="http://schemas.microsoft.com/office/drawing/2014/main" id="{28ED48AF-B848-4BDE-BB5A-2579E4427BA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081451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FEEE-CFC8-4763-85D0-6965D6511C21}"/>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18BF825F-1A8D-4532-9957-11EE195A8D18}"/>
              </a:ext>
            </a:extLst>
          </p:cNvPr>
          <p:cNvGraphicFramePr>
            <a:graphicFrameLocks noGrp="1"/>
          </p:cNvGraphicFramePr>
          <p:nvPr>
            <p:ph type="tbl" sz="quarter" idx="13"/>
            <p:extLst>
              <p:ext uri="{D42A27DB-BD31-4B8C-83A1-F6EECF244321}">
                <p14:modId xmlns:p14="http://schemas.microsoft.com/office/powerpoint/2010/main" val="29253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9731182"/>
                    </a:ext>
                  </a:extLst>
                </a:gridCol>
                <a:gridCol w="658368">
                  <a:extLst>
                    <a:ext uri="{9D8B030D-6E8A-4147-A177-3AD203B41FA5}">
                      <a16:colId xmlns:a16="http://schemas.microsoft.com/office/drawing/2014/main" val="4127434942"/>
                    </a:ext>
                  </a:extLst>
                </a:gridCol>
                <a:gridCol w="658368">
                  <a:extLst>
                    <a:ext uri="{9D8B030D-6E8A-4147-A177-3AD203B41FA5}">
                      <a16:colId xmlns:a16="http://schemas.microsoft.com/office/drawing/2014/main" val="241636350"/>
                    </a:ext>
                  </a:extLst>
                </a:gridCol>
                <a:gridCol w="658368">
                  <a:extLst>
                    <a:ext uri="{9D8B030D-6E8A-4147-A177-3AD203B41FA5}">
                      <a16:colId xmlns:a16="http://schemas.microsoft.com/office/drawing/2014/main" val="1940673566"/>
                    </a:ext>
                  </a:extLst>
                </a:gridCol>
                <a:gridCol w="658368">
                  <a:extLst>
                    <a:ext uri="{9D8B030D-6E8A-4147-A177-3AD203B41FA5}">
                      <a16:colId xmlns:a16="http://schemas.microsoft.com/office/drawing/2014/main" val="1576596708"/>
                    </a:ext>
                  </a:extLst>
                </a:gridCol>
                <a:gridCol w="658368">
                  <a:extLst>
                    <a:ext uri="{9D8B030D-6E8A-4147-A177-3AD203B41FA5}">
                      <a16:colId xmlns:a16="http://schemas.microsoft.com/office/drawing/2014/main" val="3593342679"/>
                    </a:ext>
                  </a:extLst>
                </a:gridCol>
                <a:gridCol w="658368">
                  <a:extLst>
                    <a:ext uri="{9D8B030D-6E8A-4147-A177-3AD203B41FA5}">
                      <a16:colId xmlns:a16="http://schemas.microsoft.com/office/drawing/2014/main" val="598056140"/>
                    </a:ext>
                  </a:extLst>
                </a:gridCol>
                <a:gridCol w="658368">
                  <a:extLst>
                    <a:ext uri="{9D8B030D-6E8A-4147-A177-3AD203B41FA5}">
                      <a16:colId xmlns:a16="http://schemas.microsoft.com/office/drawing/2014/main" val="351155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709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- 2019-02-04 03:28:30 </a:t>
                      </a:r>
                      <a:r>
                        <a:rPr kumimoji="0" lang="en-US" sz="1000" b="0" i="0" u="none" strike="noStrike" kern="1200" cap="none" spc="0" normalizeH="0" baseline="0" noProof="0">
                          <a:ln>
                            <a:noFill/>
                          </a:ln>
                          <a:solidFill>
                            <a:prstClr val="black"/>
                          </a:solidFill>
                          <a:effectLst/>
                          <a:uLnTx/>
                          <a:uFillTx/>
                          <a:latin typeface="+mn-lt"/>
                          <a:ea typeface="+mn-ea"/>
                          <a:cs typeface="+mn-cs"/>
                        </a:rPr>
                        <a:t> 
 Bake your CNY cookies with our special limited edition twin pack at an amazing sale price of RM22.98! This offer is available only at Village Grocer and valid for a limited time so hurry and get your twin pack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2931634"/>
                  </a:ext>
                </a:extLst>
              </a:tr>
            </a:tbl>
          </a:graphicData>
        </a:graphic>
      </p:graphicFrame>
      <p:sp>
        <p:nvSpPr>
          <p:cNvPr id="4" name="Text Placeholder 3">
            <a:extLst>
              <a:ext uri="{FF2B5EF4-FFF2-40B4-BE49-F238E27FC236}">
                <a16:creationId xmlns:a16="http://schemas.microsoft.com/office/drawing/2014/main" id="{A8990396-89C2-48D5-9235-8C79020404F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267226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1071</Words>
  <Application>Microsoft Office PowerPoint</Application>
  <PresentationFormat>On-screen Show (4:3)</PresentationFormat>
  <Paragraphs>448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2019-03-10T07:42:24Z</dcterms:created>
  <dcterms:modified xsi:type="dcterms:W3CDTF">2019-03-10T07:43:04Z</dcterms:modified>
</cp:coreProperties>
</file>