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The Coffee Bean &amp; Tea Leaf - Malaysia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2C-4640-9DB4-301105B616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The Coffee Bean &amp; Tea Leaf - Malaysia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2C-4640-9DB4-301105B616B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The Coffee Bean &amp; Tea Leaf - Malaysia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2C-4640-9DB4-301105B616B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The Coffee Bean &amp; Tea Leaf - Malaysia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A2C-4640-9DB4-301105B616B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The Coffee Bean &amp; Tea Leaf - Malaysia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A2C-4640-9DB4-301105B616B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The Coffee Bean &amp; Tea Leaf - Malaysia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A2C-4640-9DB4-301105B616B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The Coffee Bean &amp; Tea Leaf - Malaysia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A2C-4640-9DB4-301105B616B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The Coffee Bean &amp; Tea Leaf - Malaysia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A2C-4640-9DB4-301105B616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9961696"/>
        <c:axId val="359959400"/>
      </c:barChart>
      <c:catAx>
        <c:axId val="359961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959400"/>
        <c:crosses val="autoZero"/>
        <c:auto val="1"/>
        <c:lblAlgn val="ctr"/>
        <c:lblOffset val="100"/>
        <c:noMultiLvlLbl val="0"/>
      </c:catAx>
      <c:valAx>
        <c:axId val="359959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961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DF580-FD61-48D8-A6E3-50390D83F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The Coffee Bean &amp; Tea Leaf -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F882EA-CEDB-42F0-AEF1-0CCC70CF76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14238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53802A-7EA3-4A2A-82D7-79D229A668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FC75E-12AC-4149-950A-F83F331D7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8639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The Coffee Bean &amp; Tea Leaf -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The Coffee Bean &amp; Tea Leaf - Malaysia</dc:title>
  <dc:creator>Frederik Peiniger</dc:creator>
  <cp:lastModifiedBy>Frederik Peiniger</cp:lastModifiedBy>
  <cp:revision>1</cp:revision>
  <dcterms:created xsi:type="dcterms:W3CDTF">2019-03-04T04:30:29Z</dcterms:created>
  <dcterms:modified xsi:type="dcterms:W3CDTF">2019-03-04T04:30:34Z</dcterms:modified>
</cp:coreProperties>
</file>