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3714</c:v>
                </c:pt>
                <c:pt idx="1">
                  <c:v>3360</c:v>
                </c:pt>
                <c:pt idx="2">
                  <c:v>2591</c:v>
                </c:pt>
                <c:pt idx="3">
                  <c:v>2285</c:v>
                </c:pt>
                <c:pt idx="4">
                  <c:v>2144</c:v>
                </c:pt>
                <c:pt idx="5">
                  <c:v>1847</c:v>
                </c:pt>
                <c:pt idx="6">
                  <c:v>2055</c:v>
                </c:pt>
                <c:pt idx="7">
                  <c:v>1867</c:v>
                </c:pt>
                <c:pt idx="8">
                  <c:v>5338</c:v>
                </c:pt>
                <c:pt idx="9">
                  <c:v>7739</c:v>
                </c:pt>
                <c:pt idx="10">
                  <c:v>4935</c:v>
                </c:pt>
                <c:pt idx="11">
                  <c:v>8452</c:v>
                </c:pt>
                <c:pt idx="12">
                  <c:v>13305</c:v>
                </c:pt>
                <c:pt idx="13">
                  <c:v>8070</c:v>
                </c:pt>
                <c:pt idx="14">
                  <c:v>5655</c:v>
                </c:pt>
                <c:pt idx="15">
                  <c:v>5657</c:v>
                </c:pt>
                <c:pt idx="16">
                  <c:v>5717</c:v>
                </c:pt>
                <c:pt idx="17">
                  <c:v>2454</c:v>
                </c:pt>
                <c:pt idx="18">
                  <c:v>2052</c:v>
                </c:pt>
                <c:pt idx="19">
                  <c:v>2784</c:v>
                </c:pt>
                <c:pt idx="20">
                  <c:v>9850</c:v>
                </c:pt>
                <c:pt idx="21">
                  <c:v>8452</c:v>
                </c:pt>
                <c:pt idx="22">
                  <c:v>1833</c:v>
                </c:pt>
                <c:pt idx="23">
                  <c:v>1768</c:v>
                </c:pt>
                <c:pt idx="24">
                  <c:v>2270</c:v>
                </c:pt>
                <c:pt idx="25">
                  <c:v>2181</c:v>
                </c:pt>
                <c:pt idx="26">
                  <c:v>2291</c:v>
                </c:pt>
                <c:pt idx="27">
                  <c:v>2815</c:v>
                </c:pt>
                <c:pt idx="28">
                  <c:v>1567</c:v>
                </c:pt>
                <c:pt idx="29">
                  <c:v>1935</c:v>
                </c:pt>
                <c:pt idx="30">
                  <c:v>2518</c:v>
                </c:pt>
              </c:numCache>
            </c:numRef>
          </c:val>
          <c:smooth val="0"/>
          <c:extLst>
            <c:ext xmlns:c16="http://schemas.microsoft.com/office/drawing/2014/chart" uri="{C3380CC4-5D6E-409C-BE32-E72D297353CC}">
              <c16:uniqueId val="{00000000-93C0-451B-94C2-E357356552A6}"/>
            </c:ext>
          </c:extLst>
        </c:ser>
        <c:dLbls>
          <c:showLegendKey val="0"/>
          <c:showVal val="0"/>
          <c:showCatName val="0"/>
          <c:showSerName val="0"/>
          <c:showPercent val="0"/>
          <c:showBubbleSize val="0"/>
        </c:dLbls>
        <c:smooth val="0"/>
        <c:axId val="357982272"/>
        <c:axId val="357982600"/>
      </c:lineChart>
      <c:dateAx>
        <c:axId val="35798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82600"/>
        <c:crosses val="autoZero"/>
        <c:auto val="1"/>
        <c:lblOffset val="100"/>
        <c:baseTimeUnit val="days"/>
      </c:dateAx>
      <c:valAx>
        <c:axId val="35798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8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144</c:v>
                </c:pt>
                <c:pt idx="1">
                  <c:v>104</c:v>
                </c:pt>
                <c:pt idx="2">
                  <c:v>67</c:v>
                </c:pt>
                <c:pt idx="3">
                  <c:v>90</c:v>
                </c:pt>
                <c:pt idx="4">
                  <c:v>87</c:v>
                </c:pt>
                <c:pt idx="5">
                  <c:v>80</c:v>
                </c:pt>
                <c:pt idx="6">
                  <c:v>76</c:v>
                </c:pt>
                <c:pt idx="7">
                  <c:v>62</c:v>
                </c:pt>
                <c:pt idx="8">
                  <c:v>228</c:v>
                </c:pt>
                <c:pt idx="9">
                  <c:v>283</c:v>
                </c:pt>
                <c:pt idx="10">
                  <c:v>88</c:v>
                </c:pt>
                <c:pt idx="11">
                  <c:v>103</c:v>
                </c:pt>
                <c:pt idx="12">
                  <c:v>96</c:v>
                </c:pt>
                <c:pt idx="13">
                  <c:v>63</c:v>
                </c:pt>
                <c:pt idx="14">
                  <c:v>71</c:v>
                </c:pt>
                <c:pt idx="15">
                  <c:v>76</c:v>
                </c:pt>
                <c:pt idx="16">
                  <c:v>176</c:v>
                </c:pt>
                <c:pt idx="17">
                  <c:v>212</c:v>
                </c:pt>
                <c:pt idx="18">
                  <c:v>132</c:v>
                </c:pt>
                <c:pt idx="19">
                  <c:v>216</c:v>
                </c:pt>
                <c:pt idx="20">
                  <c:v>155</c:v>
                </c:pt>
                <c:pt idx="21">
                  <c:v>76</c:v>
                </c:pt>
                <c:pt idx="22">
                  <c:v>67</c:v>
                </c:pt>
                <c:pt idx="23">
                  <c:v>59</c:v>
                </c:pt>
                <c:pt idx="24">
                  <c:v>168</c:v>
                </c:pt>
                <c:pt idx="25">
                  <c:v>196</c:v>
                </c:pt>
                <c:pt idx="26">
                  <c:v>193</c:v>
                </c:pt>
                <c:pt idx="27">
                  <c:v>256</c:v>
                </c:pt>
                <c:pt idx="28">
                  <c:v>74</c:v>
                </c:pt>
                <c:pt idx="29">
                  <c:v>145</c:v>
                </c:pt>
                <c:pt idx="30">
                  <c:v>241</c:v>
                </c:pt>
              </c:numCache>
            </c:numRef>
          </c:val>
          <c:smooth val="0"/>
          <c:extLst>
            <c:ext xmlns:c16="http://schemas.microsoft.com/office/drawing/2014/chart" uri="{C3380CC4-5D6E-409C-BE32-E72D297353CC}">
              <c16:uniqueId val="{00000000-E943-4C63-841E-8CEF7232BFDE}"/>
            </c:ext>
          </c:extLst>
        </c:ser>
        <c:dLbls>
          <c:showLegendKey val="0"/>
          <c:showVal val="0"/>
          <c:showCatName val="0"/>
          <c:showSerName val="0"/>
          <c:showPercent val="0"/>
          <c:showBubbleSize val="0"/>
        </c:dLbls>
        <c:smooth val="0"/>
        <c:axId val="357993096"/>
        <c:axId val="357993424"/>
      </c:lineChart>
      <c:dateAx>
        <c:axId val="35799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93424"/>
        <c:crosses val="autoZero"/>
        <c:auto val="1"/>
        <c:lblOffset val="100"/>
        <c:baseTimeUnit val="days"/>
      </c:dateAx>
      <c:valAx>
        <c:axId val="35799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9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c:v>
                </c:pt>
                <c:pt idx="1">
                  <c:v>9</c:v>
                </c:pt>
                <c:pt idx="2">
                  <c:v>0</c:v>
                </c:pt>
                <c:pt idx="3">
                  <c:v>179</c:v>
                </c:pt>
                <c:pt idx="4">
                  <c:v>0</c:v>
                </c:pt>
                <c:pt idx="5">
                  <c:v>9</c:v>
                </c:pt>
                <c:pt idx="6">
                  <c:v>240</c:v>
                </c:pt>
                <c:pt idx="7">
                  <c:v>0</c:v>
                </c:pt>
                <c:pt idx="8">
                  <c:v>9</c:v>
                </c:pt>
                <c:pt idx="9">
                  <c:v>0</c:v>
                </c:pt>
                <c:pt idx="10">
                  <c:v>23</c:v>
                </c:pt>
                <c:pt idx="11">
                  <c:v>5</c:v>
                </c:pt>
                <c:pt idx="12">
                  <c:v>0</c:v>
                </c:pt>
                <c:pt idx="13">
                  <c:v>6</c:v>
                </c:pt>
                <c:pt idx="14">
                  <c:v>5</c:v>
                </c:pt>
                <c:pt idx="15">
                  <c:v>282</c:v>
                </c:pt>
                <c:pt idx="16">
                  <c:v>0</c:v>
                </c:pt>
                <c:pt idx="17">
                  <c:v>9</c:v>
                </c:pt>
                <c:pt idx="18">
                  <c:v>274</c:v>
                </c:pt>
                <c:pt idx="19">
                  <c:v>0</c:v>
                </c:pt>
                <c:pt idx="20">
                  <c:v>16</c:v>
                </c:pt>
                <c:pt idx="21">
                  <c:v>0</c:v>
                </c:pt>
                <c:pt idx="22">
                  <c:v>0</c:v>
                </c:pt>
                <c:pt idx="23">
                  <c:v>252</c:v>
                </c:pt>
                <c:pt idx="24">
                  <c:v>0</c:v>
                </c:pt>
                <c:pt idx="25">
                  <c:v>337</c:v>
                </c:pt>
                <c:pt idx="26">
                  <c:v>0</c:v>
                </c:pt>
                <c:pt idx="27">
                  <c:v>0</c:v>
                </c:pt>
                <c:pt idx="28">
                  <c:v>0</c:v>
                </c:pt>
                <c:pt idx="29">
                  <c:v>339</c:v>
                </c:pt>
                <c:pt idx="30">
                  <c:v>0</c:v>
                </c:pt>
              </c:numCache>
            </c:numRef>
          </c:val>
          <c:smooth val="0"/>
          <c:extLst>
            <c:ext xmlns:c16="http://schemas.microsoft.com/office/drawing/2014/chart" uri="{C3380CC4-5D6E-409C-BE32-E72D297353CC}">
              <c16:uniqueId val="{00000000-59BB-4A40-8800-FE761B720567}"/>
            </c:ext>
          </c:extLst>
        </c:ser>
        <c:dLbls>
          <c:showLegendKey val="0"/>
          <c:showVal val="0"/>
          <c:showCatName val="0"/>
          <c:showSerName val="0"/>
          <c:showPercent val="0"/>
          <c:showBubbleSize val="0"/>
        </c:dLbls>
        <c:smooth val="0"/>
        <c:axId val="357995392"/>
        <c:axId val="357999984"/>
      </c:lineChart>
      <c:dateAx>
        <c:axId val="35799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99984"/>
        <c:crosses val="autoZero"/>
        <c:auto val="1"/>
        <c:lblOffset val="100"/>
        <c:baseTimeUnit val="days"/>
      </c:dateAx>
      <c:valAx>
        <c:axId val="35799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9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1977</c:v>
                </c:pt>
              </c:numCache>
            </c:numRef>
          </c:val>
          <c:extLst>
            <c:ext xmlns:c16="http://schemas.microsoft.com/office/drawing/2014/chart" uri="{C3380CC4-5D6E-409C-BE32-E72D297353CC}">
              <c16:uniqueId val="{00000000-F468-4F60-8A5C-C4EF9883D2C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16</c:v>
                </c:pt>
              </c:numCache>
            </c:numRef>
          </c:val>
          <c:extLst>
            <c:ext xmlns:c16="http://schemas.microsoft.com/office/drawing/2014/chart" uri="{C3380CC4-5D6E-409C-BE32-E72D297353CC}">
              <c16:uniqueId val="{00000001-F468-4F60-8A5C-C4EF9883D2C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9</c:v>
                </c:pt>
              </c:numCache>
            </c:numRef>
          </c:val>
          <c:extLst>
            <c:ext xmlns:c16="http://schemas.microsoft.com/office/drawing/2014/chart" uri="{C3380CC4-5D6E-409C-BE32-E72D297353CC}">
              <c16:uniqueId val="{00000002-F468-4F60-8A5C-C4EF9883D2C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1</c:v>
                </c:pt>
              </c:numCache>
            </c:numRef>
          </c:val>
          <c:extLst>
            <c:ext xmlns:c16="http://schemas.microsoft.com/office/drawing/2014/chart" uri="{C3380CC4-5D6E-409C-BE32-E72D297353CC}">
              <c16:uniqueId val="{00000003-F468-4F60-8A5C-C4EF9883D2C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F468-4F60-8A5C-C4EF9883D2C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F468-4F60-8A5C-C4EF9883D2C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10</c:v>
                </c:pt>
              </c:numCache>
            </c:numRef>
          </c:val>
          <c:extLst>
            <c:ext xmlns:c16="http://schemas.microsoft.com/office/drawing/2014/chart" uri="{C3380CC4-5D6E-409C-BE32-E72D297353CC}">
              <c16:uniqueId val="{00000006-F468-4F60-8A5C-C4EF9883D2C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9</c:v>
                </c:pt>
              </c:numCache>
            </c:numRef>
          </c:val>
          <c:extLst>
            <c:ext xmlns:c16="http://schemas.microsoft.com/office/drawing/2014/chart" uri="{C3380CC4-5D6E-409C-BE32-E72D297353CC}">
              <c16:uniqueId val="{00000007-F468-4F60-8A5C-C4EF9883D2C3}"/>
            </c:ext>
          </c:extLst>
        </c:ser>
        <c:dLbls>
          <c:showLegendKey val="0"/>
          <c:showVal val="0"/>
          <c:showCatName val="0"/>
          <c:showSerName val="0"/>
          <c:showPercent val="0"/>
          <c:showBubbleSize val="0"/>
        </c:dLbls>
        <c:gapWidth val="150"/>
        <c:overlap val="100"/>
        <c:axId val="357996704"/>
        <c:axId val="357999000"/>
      </c:barChart>
      <c:catAx>
        <c:axId val="35799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99000"/>
        <c:crosses val="autoZero"/>
        <c:auto val="1"/>
        <c:lblAlgn val="ctr"/>
        <c:lblOffset val="100"/>
        <c:noMultiLvlLbl val="0"/>
      </c:catAx>
      <c:valAx>
        <c:axId val="357999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99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8.6088828018000399E-2</c:v>
                </c:pt>
                <c:pt idx="1">
                  <c:v>4.8914106828409302E-3</c:v>
                </c:pt>
                <c:pt idx="2">
                  <c:v>0.12717667775386399</c:v>
                </c:pt>
                <c:pt idx="3">
                  <c:v>0.25141850909802399</c:v>
                </c:pt>
                <c:pt idx="4">
                  <c:v>6.9131937650818501E-2</c:v>
                </c:pt>
                <c:pt idx="5">
                  <c:v>0.203808778451705</c:v>
                </c:pt>
                <c:pt idx="6">
                  <c:v>8.8045392291136795E-3</c:v>
                </c:pt>
              </c:numCache>
            </c:numRef>
          </c:val>
          <c:extLst>
            <c:ext xmlns:c16="http://schemas.microsoft.com/office/drawing/2014/chart" uri="{C3380CC4-5D6E-409C-BE32-E72D297353CC}">
              <c16:uniqueId val="{00000000-B368-4E29-92D2-631F6EECFB0B}"/>
            </c:ext>
          </c:extLst>
        </c:ser>
        <c:dLbls>
          <c:showLegendKey val="0"/>
          <c:showVal val="0"/>
          <c:showCatName val="0"/>
          <c:showSerName val="0"/>
          <c:showPercent val="0"/>
          <c:showBubbleSize val="0"/>
        </c:dLbls>
        <c:gapWidth val="219"/>
        <c:overlap val="-27"/>
        <c:axId val="457094304"/>
        <c:axId val="457095288"/>
      </c:barChart>
      <c:catAx>
        <c:axId val="45709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095288"/>
        <c:crosses val="autoZero"/>
        <c:auto val="1"/>
        <c:lblAlgn val="ctr"/>
        <c:lblOffset val="100"/>
        <c:noMultiLvlLbl val="0"/>
      </c:catAx>
      <c:valAx>
        <c:axId val="45709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09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25147</c:v>
                </c:pt>
                <c:pt idx="1">
                  <c:v>19860</c:v>
                </c:pt>
                <c:pt idx="2">
                  <c:v>5186</c:v>
                </c:pt>
                <c:pt idx="3">
                  <c:v>6702</c:v>
                </c:pt>
                <c:pt idx="4">
                  <c:v>2696</c:v>
                </c:pt>
                <c:pt idx="5">
                  <c:v>727</c:v>
                </c:pt>
                <c:pt idx="6">
                  <c:v>104</c:v>
                </c:pt>
              </c:numCache>
            </c:numRef>
          </c:val>
          <c:extLst>
            <c:ext xmlns:c16="http://schemas.microsoft.com/office/drawing/2014/chart" uri="{C3380CC4-5D6E-409C-BE32-E72D297353CC}">
              <c16:uniqueId val="{00000000-02C9-4825-8FB8-20620D7E196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13683</c:v>
                </c:pt>
                <c:pt idx="1">
                  <c:v>12918</c:v>
                </c:pt>
                <c:pt idx="2">
                  <c:v>6602</c:v>
                </c:pt>
                <c:pt idx="3">
                  <c:v>5629</c:v>
                </c:pt>
                <c:pt idx="4">
                  <c:v>2376</c:v>
                </c:pt>
                <c:pt idx="5">
                  <c:v>933</c:v>
                </c:pt>
                <c:pt idx="6">
                  <c:v>105</c:v>
                </c:pt>
              </c:numCache>
            </c:numRef>
          </c:val>
          <c:extLst>
            <c:ext xmlns:c16="http://schemas.microsoft.com/office/drawing/2014/chart" uri="{C3380CC4-5D6E-409C-BE32-E72D297353CC}">
              <c16:uniqueId val="{00000001-02C9-4825-8FB8-20620D7E1966}"/>
            </c:ext>
          </c:extLst>
        </c:ser>
        <c:dLbls>
          <c:showLegendKey val="0"/>
          <c:showVal val="0"/>
          <c:showCatName val="0"/>
          <c:showSerName val="0"/>
          <c:showPercent val="0"/>
          <c:showBubbleSize val="0"/>
        </c:dLbls>
        <c:gapWidth val="219"/>
        <c:overlap val="-27"/>
        <c:axId val="348627848"/>
        <c:axId val="348627192"/>
      </c:barChart>
      <c:catAx>
        <c:axId val="34862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7192"/>
        <c:crosses val="autoZero"/>
        <c:auto val="1"/>
        <c:lblAlgn val="ctr"/>
        <c:lblOffset val="100"/>
        <c:noMultiLvlLbl val="0"/>
      </c:catAx>
      <c:valAx>
        <c:axId val="34862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c:v>
                </c:pt>
                <c:pt idx="1">
                  <c:v>9.3408322189884405E-3</c:v>
                </c:pt>
                <c:pt idx="2">
                  <c:v>0</c:v>
                </c:pt>
                <c:pt idx="3">
                  <c:v>0.17581597273379099</c:v>
                </c:pt>
                <c:pt idx="4">
                  <c:v>0</c:v>
                </c:pt>
                <c:pt idx="5">
                  <c:v>8.8320150733057299E-3</c:v>
                </c:pt>
                <c:pt idx="6">
                  <c:v>0.237380574029388</c:v>
                </c:pt>
                <c:pt idx="7">
                  <c:v>0</c:v>
                </c:pt>
                <c:pt idx="8">
                  <c:v>8.8204163236504807E-3</c:v>
                </c:pt>
                <c:pt idx="9">
                  <c:v>0</c:v>
                </c:pt>
                <c:pt idx="10">
                  <c:v>2.25284789358722E-2</c:v>
                </c:pt>
                <c:pt idx="11">
                  <c:v>4.8953376803931902E-3</c:v>
                </c:pt>
                <c:pt idx="12">
                  <c:v>0</c:v>
                </c:pt>
                <c:pt idx="13">
                  <c:v>5.8700373725712697E-3</c:v>
                </c:pt>
                <c:pt idx="14">
                  <c:v>4.8897364432057104E-3</c:v>
                </c:pt>
                <c:pt idx="15">
                  <c:v>0.27566521339615602</c:v>
                </c:pt>
                <c:pt idx="16">
                  <c:v>0</c:v>
                </c:pt>
                <c:pt idx="17">
                  <c:v>9.7686777117849295E-3</c:v>
                </c:pt>
                <c:pt idx="18">
                  <c:v>0.26854681991738499</c:v>
                </c:pt>
                <c:pt idx="19">
                  <c:v>0</c:v>
                </c:pt>
                <c:pt idx="20">
                  <c:v>1.56150880788562E-2</c:v>
                </c:pt>
                <c:pt idx="21">
                  <c:v>0</c:v>
                </c:pt>
                <c:pt idx="22">
                  <c:v>0</c:v>
                </c:pt>
                <c:pt idx="23">
                  <c:v>0.25057525057525099</c:v>
                </c:pt>
                <c:pt idx="24">
                  <c:v>0</c:v>
                </c:pt>
                <c:pt idx="25">
                  <c:v>0.33617539585870898</c:v>
                </c:pt>
                <c:pt idx="26">
                  <c:v>0</c:v>
                </c:pt>
                <c:pt idx="27">
                  <c:v>0</c:v>
                </c:pt>
                <c:pt idx="28">
                  <c:v>0</c:v>
                </c:pt>
                <c:pt idx="29">
                  <c:v>0.330945335617505</c:v>
                </c:pt>
                <c:pt idx="30">
                  <c:v>0</c:v>
                </c:pt>
              </c:numCache>
            </c:numRef>
          </c:val>
          <c:smooth val="0"/>
          <c:extLst>
            <c:ext xmlns:c16="http://schemas.microsoft.com/office/drawing/2014/chart" uri="{C3380CC4-5D6E-409C-BE32-E72D297353CC}">
              <c16:uniqueId val="{00000000-7601-4748-8770-C6CAE0CC8A26}"/>
            </c:ext>
          </c:extLst>
        </c:ser>
        <c:dLbls>
          <c:showLegendKey val="0"/>
          <c:showVal val="0"/>
          <c:showCatName val="0"/>
          <c:showSerName val="0"/>
          <c:showPercent val="0"/>
          <c:showBubbleSize val="0"/>
        </c:dLbls>
        <c:smooth val="0"/>
        <c:axId val="348621616"/>
        <c:axId val="348621944"/>
      </c:lineChart>
      <c:dateAx>
        <c:axId val="34862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1944"/>
        <c:crosses val="autoZero"/>
        <c:auto val="1"/>
        <c:lblOffset val="100"/>
        <c:baseTimeUnit val="days"/>
      </c:dateAx>
      <c:valAx>
        <c:axId val="34862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2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101678</c:v>
                </c:pt>
                <c:pt idx="1">
                  <c:v>101731</c:v>
                </c:pt>
                <c:pt idx="2">
                  <c:v>101783</c:v>
                </c:pt>
                <c:pt idx="3">
                  <c:v>101839</c:v>
                </c:pt>
                <c:pt idx="4">
                  <c:v>101883</c:v>
                </c:pt>
                <c:pt idx="5">
                  <c:v>101921</c:v>
                </c:pt>
                <c:pt idx="6">
                  <c:v>101972</c:v>
                </c:pt>
                <c:pt idx="7">
                  <c:v>102018</c:v>
                </c:pt>
                <c:pt idx="8">
                  <c:v>102054</c:v>
                </c:pt>
                <c:pt idx="9">
                  <c:v>102069</c:v>
                </c:pt>
                <c:pt idx="10">
                  <c:v>102117</c:v>
                </c:pt>
                <c:pt idx="11">
                  <c:v>102159</c:v>
                </c:pt>
                <c:pt idx="12">
                  <c:v>102195</c:v>
                </c:pt>
                <c:pt idx="13">
                  <c:v>102233</c:v>
                </c:pt>
                <c:pt idx="14">
                  <c:v>102278</c:v>
                </c:pt>
                <c:pt idx="15">
                  <c:v>102318</c:v>
                </c:pt>
                <c:pt idx="16">
                  <c:v>102351</c:v>
                </c:pt>
                <c:pt idx="17">
                  <c:v>102385</c:v>
                </c:pt>
                <c:pt idx="18">
                  <c:v>102421</c:v>
                </c:pt>
                <c:pt idx="19">
                  <c:v>102450</c:v>
                </c:pt>
                <c:pt idx="20">
                  <c:v>102480</c:v>
                </c:pt>
                <c:pt idx="21">
                  <c:v>102520</c:v>
                </c:pt>
                <c:pt idx="22">
                  <c:v>102550</c:v>
                </c:pt>
                <c:pt idx="23">
                  <c:v>102578</c:v>
                </c:pt>
                <c:pt idx="24">
                  <c:v>102612</c:v>
                </c:pt>
                <c:pt idx="25">
                  <c:v>102638</c:v>
                </c:pt>
                <c:pt idx="26">
                  <c:v>102666</c:v>
                </c:pt>
                <c:pt idx="27">
                  <c:v>102692</c:v>
                </c:pt>
                <c:pt idx="28">
                  <c:v>102727</c:v>
                </c:pt>
                <c:pt idx="29">
                  <c:v>102746</c:v>
                </c:pt>
                <c:pt idx="30">
                  <c:v>102762</c:v>
                </c:pt>
              </c:numCache>
            </c:numRef>
          </c:val>
          <c:smooth val="0"/>
          <c:extLst>
            <c:ext xmlns:c16="http://schemas.microsoft.com/office/drawing/2014/chart" uri="{C3380CC4-5D6E-409C-BE32-E72D297353CC}">
              <c16:uniqueId val="{00000000-2B6F-4782-80CC-CF593D0A6C66}"/>
            </c:ext>
          </c:extLst>
        </c:ser>
        <c:dLbls>
          <c:showLegendKey val="0"/>
          <c:showVal val="0"/>
          <c:showCatName val="0"/>
          <c:showSerName val="0"/>
          <c:showPercent val="0"/>
          <c:showBubbleSize val="0"/>
        </c:dLbls>
        <c:smooth val="0"/>
        <c:axId val="347702136"/>
        <c:axId val="347701808"/>
      </c:lineChart>
      <c:dateAx>
        <c:axId val="347702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01808"/>
        <c:crosses val="autoZero"/>
        <c:auto val="1"/>
        <c:lblOffset val="100"/>
        <c:baseTimeUnit val="days"/>
      </c:dateAx>
      <c:valAx>
        <c:axId val="34770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0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22</c:v>
                </c:pt>
                <c:pt idx="1">
                  <c:v>32</c:v>
                </c:pt>
                <c:pt idx="2">
                  <c:v>20</c:v>
                </c:pt>
                <c:pt idx="3">
                  <c:v>30</c:v>
                </c:pt>
                <c:pt idx="4">
                  <c:v>26</c:v>
                </c:pt>
                <c:pt idx="5">
                  <c:v>21</c:v>
                </c:pt>
                <c:pt idx="6">
                  <c:v>36</c:v>
                </c:pt>
                <c:pt idx="7">
                  <c:v>23</c:v>
                </c:pt>
                <c:pt idx="8">
                  <c:v>20</c:v>
                </c:pt>
                <c:pt idx="9">
                  <c:v>23</c:v>
                </c:pt>
                <c:pt idx="10">
                  <c:v>37</c:v>
                </c:pt>
                <c:pt idx="11">
                  <c:v>39</c:v>
                </c:pt>
                <c:pt idx="12">
                  <c:v>17</c:v>
                </c:pt>
                <c:pt idx="13">
                  <c:v>19</c:v>
                </c:pt>
                <c:pt idx="14">
                  <c:v>28</c:v>
                </c:pt>
                <c:pt idx="15">
                  <c:v>16</c:v>
                </c:pt>
                <c:pt idx="16">
                  <c:v>11</c:v>
                </c:pt>
                <c:pt idx="17">
                  <c:v>17</c:v>
                </c:pt>
                <c:pt idx="18">
                  <c:v>22</c:v>
                </c:pt>
                <c:pt idx="19">
                  <c:v>30</c:v>
                </c:pt>
                <c:pt idx="20">
                  <c:v>26</c:v>
                </c:pt>
                <c:pt idx="21">
                  <c:v>30</c:v>
                </c:pt>
                <c:pt idx="22">
                  <c:v>29</c:v>
                </c:pt>
                <c:pt idx="23">
                  <c:v>18</c:v>
                </c:pt>
                <c:pt idx="24">
                  <c:v>29</c:v>
                </c:pt>
                <c:pt idx="25">
                  <c:v>26</c:v>
                </c:pt>
                <c:pt idx="26">
                  <c:v>16</c:v>
                </c:pt>
                <c:pt idx="27">
                  <c:v>26</c:v>
                </c:pt>
                <c:pt idx="28">
                  <c:v>22</c:v>
                </c:pt>
                <c:pt idx="29">
                  <c:v>22</c:v>
                </c:pt>
                <c:pt idx="30">
                  <c:v>23</c:v>
                </c:pt>
              </c:numCache>
            </c:numRef>
          </c:val>
          <c:smooth val="0"/>
          <c:extLst>
            <c:ext xmlns:c16="http://schemas.microsoft.com/office/drawing/2014/chart" uri="{C3380CC4-5D6E-409C-BE32-E72D297353CC}">
              <c16:uniqueId val="{00000000-C723-42C6-A401-938AEE09C560}"/>
            </c:ext>
          </c:extLst>
        </c:ser>
        <c:dLbls>
          <c:showLegendKey val="0"/>
          <c:showVal val="0"/>
          <c:showCatName val="0"/>
          <c:showSerName val="0"/>
          <c:showPercent val="0"/>
          <c:showBubbleSize val="0"/>
        </c:dLbls>
        <c:smooth val="0"/>
        <c:axId val="348147656"/>
        <c:axId val="348143720"/>
      </c:lineChart>
      <c:dateAx>
        <c:axId val="34814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143720"/>
        <c:crosses val="autoZero"/>
        <c:auto val="1"/>
        <c:lblOffset val="100"/>
        <c:baseTimeUnit val="days"/>
      </c:dateAx>
      <c:valAx>
        <c:axId val="34814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14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200E3-B200-49F3-8F32-4876171E21D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F7D3BE2-E5F4-466B-BB87-AEFB95AC641A}"/>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28604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393D6-9BE8-4E49-A8BB-DA72338F892D}"/>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2D6B478A-0676-4C5A-B73B-648B305EA64E}"/>
              </a:ext>
            </a:extLst>
          </p:cNvPr>
          <p:cNvGraphicFramePr>
            <a:graphicFrameLocks noGrp="1"/>
          </p:cNvGraphicFramePr>
          <p:nvPr>
            <p:ph type="tbl" sz="quarter" idx="13"/>
            <p:extLst>
              <p:ext uri="{D42A27DB-BD31-4B8C-83A1-F6EECF244321}">
                <p14:modId xmlns:p14="http://schemas.microsoft.com/office/powerpoint/2010/main" val="993246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42820643"/>
                    </a:ext>
                  </a:extLst>
                </a:gridCol>
                <a:gridCol w="740664">
                  <a:extLst>
                    <a:ext uri="{9D8B030D-6E8A-4147-A177-3AD203B41FA5}">
                      <a16:colId xmlns:a16="http://schemas.microsoft.com/office/drawing/2014/main" val="2529787488"/>
                    </a:ext>
                  </a:extLst>
                </a:gridCol>
                <a:gridCol w="740664">
                  <a:extLst>
                    <a:ext uri="{9D8B030D-6E8A-4147-A177-3AD203B41FA5}">
                      <a16:colId xmlns:a16="http://schemas.microsoft.com/office/drawing/2014/main" val="2101139702"/>
                    </a:ext>
                  </a:extLst>
                </a:gridCol>
                <a:gridCol w="740664">
                  <a:extLst>
                    <a:ext uri="{9D8B030D-6E8A-4147-A177-3AD203B41FA5}">
                      <a16:colId xmlns:a16="http://schemas.microsoft.com/office/drawing/2014/main" val="968561215"/>
                    </a:ext>
                  </a:extLst>
                </a:gridCol>
                <a:gridCol w="740664">
                  <a:extLst>
                    <a:ext uri="{9D8B030D-6E8A-4147-A177-3AD203B41FA5}">
                      <a16:colId xmlns:a16="http://schemas.microsoft.com/office/drawing/2014/main" val="3541157352"/>
                    </a:ext>
                  </a:extLst>
                </a:gridCol>
                <a:gridCol w="740664">
                  <a:extLst>
                    <a:ext uri="{9D8B030D-6E8A-4147-A177-3AD203B41FA5}">
                      <a16:colId xmlns:a16="http://schemas.microsoft.com/office/drawing/2014/main" val="617841001"/>
                    </a:ext>
                  </a:extLst>
                </a:gridCol>
                <a:gridCol w="740664">
                  <a:extLst>
                    <a:ext uri="{9D8B030D-6E8A-4147-A177-3AD203B41FA5}">
                      <a16:colId xmlns:a16="http://schemas.microsoft.com/office/drawing/2014/main" val="984234472"/>
                    </a:ext>
                  </a:extLst>
                </a:gridCol>
                <a:gridCol w="740664">
                  <a:extLst>
                    <a:ext uri="{9D8B030D-6E8A-4147-A177-3AD203B41FA5}">
                      <a16:colId xmlns:a16="http://schemas.microsoft.com/office/drawing/2014/main" val="4293681505"/>
                    </a:ext>
                  </a:extLst>
                </a:gridCol>
                <a:gridCol w="740664">
                  <a:extLst>
                    <a:ext uri="{9D8B030D-6E8A-4147-A177-3AD203B41FA5}">
                      <a16:colId xmlns:a16="http://schemas.microsoft.com/office/drawing/2014/main" val="2630947403"/>
                    </a:ext>
                  </a:extLst>
                </a:gridCol>
                <a:gridCol w="740664">
                  <a:extLst>
                    <a:ext uri="{9D8B030D-6E8A-4147-A177-3AD203B41FA5}">
                      <a16:colId xmlns:a16="http://schemas.microsoft.com/office/drawing/2014/main" val="16808167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85316804"/>
                  </a:ext>
                </a:extLst>
              </a:tr>
              <a:tr h="370840">
                <a:tc>
                  <a:txBody>
                    <a:bodyPr/>
                    <a:lstStyle/>
                    <a:p>
                      <a:r>
                        <a:rPr lang="en-US" sz="1000"/>
                        <a:t>Oxford Fajar</a:t>
                      </a:r>
                    </a:p>
                  </a:txBody>
                  <a:tcPr/>
                </a:tc>
                <a:tc>
                  <a:txBody>
                    <a:bodyPr/>
                    <a:lstStyle/>
                    <a:p>
                      <a:r>
                        <a:rPr lang="en-US" sz="1000"/>
                        <a:t>102762</a:t>
                      </a:r>
                    </a:p>
                  </a:txBody>
                  <a:tcPr/>
                </a:tc>
                <a:tc>
                  <a:txBody>
                    <a:bodyPr/>
                    <a:lstStyle/>
                    <a:p>
                      <a:r>
                        <a:rPr lang="en-US" sz="1000"/>
                        <a:t>1129</a:t>
                      </a:r>
                    </a:p>
                  </a:txBody>
                  <a:tcPr/>
                </a:tc>
                <a:tc>
                  <a:txBody>
                    <a:bodyPr/>
                    <a:lstStyle/>
                    <a:p>
                      <a:r>
                        <a:rPr lang="en-US" sz="1000"/>
                        <a:t>17</a:t>
                      </a:r>
                    </a:p>
                  </a:txBody>
                  <a:tcPr/>
                </a:tc>
                <a:tc>
                  <a:txBody>
                    <a:bodyPr/>
                    <a:lstStyle/>
                    <a:p>
                      <a:r>
                        <a:rPr lang="en-US" sz="1000"/>
                        <a:t>2003</a:t>
                      </a:r>
                    </a:p>
                  </a:txBody>
                  <a:tcPr/>
                </a:tc>
                <a:tc>
                  <a:txBody>
                    <a:bodyPr/>
                    <a:lstStyle/>
                    <a:p>
                      <a:r>
                        <a:rPr lang="en-US" sz="1000"/>
                        <a:t>10</a:t>
                      </a:r>
                    </a:p>
                  </a:txBody>
                  <a:tcPr/>
                </a:tc>
                <a:tc>
                  <a:txBody>
                    <a:bodyPr/>
                    <a:lstStyle/>
                    <a:p>
                      <a:r>
                        <a:rPr lang="en-US" sz="1000"/>
                        <a:t>9</a:t>
                      </a:r>
                    </a:p>
                  </a:txBody>
                  <a:tcPr/>
                </a:tc>
                <a:tc>
                  <a:txBody>
                    <a:bodyPr/>
                    <a:lstStyle/>
                    <a:p>
                      <a:r>
                        <a:rPr lang="en-US" sz="1000"/>
                        <a:t>0</a:t>
                      </a:r>
                    </a:p>
                  </a:txBody>
                  <a:tcPr/>
                </a:tc>
                <a:tc>
                  <a:txBody>
                    <a:bodyPr/>
                    <a:lstStyle/>
                    <a:p>
                      <a:r>
                        <a:rPr lang="en-US" sz="1000"/>
                        <a:t>0.1164 %</a:t>
                      </a:r>
                    </a:p>
                  </a:txBody>
                  <a:tcPr/>
                </a:tc>
                <a:tc>
                  <a:txBody>
                    <a:bodyPr/>
                    <a:lstStyle/>
                    <a:p>
                      <a:r>
                        <a:rPr lang="en-US" sz="1000"/>
                        <a:t>0.0 %</a:t>
                      </a:r>
                    </a:p>
                  </a:txBody>
                  <a:tcPr/>
                </a:tc>
                <a:extLst>
                  <a:ext uri="{0D108BD9-81ED-4DB2-BD59-A6C34878D82A}">
                    <a16:rowId xmlns:a16="http://schemas.microsoft.com/office/drawing/2014/main" val="7616816"/>
                  </a:ext>
                </a:extLst>
              </a:tr>
            </a:tbl>
          </a:graphicData>
        </a:graphic>
      </p:graphicFrame>
      <p:sp>
        <p:nvSpPr>
          <p:cNvPr id="4" name="Text Placeholder 3">
            <a:extLst>
              <a:ext uri="{FF2B5EF4-FFF2-40B4-BE49-F238E27FC236}">
                <a16:creationId xmlns:a16="http://schemas.microsoft.com/office/drawing/2014/main" id="{B55FC832-1880-47B2-A585-62ACD4145926}"/>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615704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BABF6-6999-4D87-90C1-F83FE0B68DD9}"/>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AF50E7A8-4EFA-4FE0-85E1-268A72D00A69}"/>
              </a:ext>
            </a:extLst>
          </p:cNvPr>
          <p:cNvGraphicFramePr>
            <a:graphicFrameLocks noGrp="1"/>
          </p:cNvGraphicFramePr>
          <p:nvPr>
            <p:ph type="chart" sz="quarter" idx="13"/>
            <p:extLst>
              <p:ext uri="{D42A27DB-BD31-4B8C-83A1-F6EECF244321}">
                <p14:modId xmlns:p14="http://schemas.microsoft.com/office/powerpoint/2010/main" val="426692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C4A4B6-CEBD-417C-9AE3-4986A6953723}"/>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A739B7CD-C721-414F-953B-A34BD80A7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6340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A98C-993B-493E-9D57-FA84F8BBCE05}"/>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8278AE02-41B6-48A7-940C-3C506235E88A}"/>
              </a:ext>
            </a:extLst>
          </p:cNvPr>
          <p:cNvGraphicFramePr>
            <a:graphicFrameLocks noGrp="1"/>
          </p:cNvGraphicFramePr>
          <p:nvPr>
            <p:ph type="chart" sz="quarter" idx="13"/>
            <p:extLst>
              <p:ext uri="{D42A27DB-BD31-4B8C-83A1-F6EECF244321}">
                <p14:modId xmlns:p14="http://schemas.microsoft.com/office/powerpoint/2010/main" val="3831527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CDBD55-92DD-471C-B7C9-C1BD2D8D95F3}"/>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13B041E9-138D-4EB3-818A-5F3F202F7C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5106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D1F1-83CE-4AC3-AA32-65EEA70878E8}"/>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F0D8E1F0-F9AD-4E9D-BE14-BD0A1924DD10}"/>
              </a:ext>
            </a:extLst>
          </p:cNvPr>
          <p:cNvGraphicFramePr>
            <a:graphicFrameLocks noGrp="1"/>
          </p:cNvGraphicFramePr>
          <p:nvPr>
            <p:ph type="chart" sz="quarter" idx="13"/>
            <p:extLst>
              <p:ext uri="{D42A27DB-BD31-4B8C-83A1-F6EECF244321}">
                <p14:modId xmlns:p14="http://schemas.microsoft.com/office/powerpoint/2010/main" val="2293373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00B652-F52F-43D4-8FF7-7636CA61B16B}"/>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EE2BE6A0-DB8D-480F-8811-C0D9E740DD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5971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C774-9458-4A3C-A993-F685D45E76B2}"/>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AF5437FF-0D04-4765-87AD-123CEA40D6BF}"/>
              </a:ext>
            </a:extLst>
          </p:cNvPr>
          <p:cNvGraphicFramePr>
            <a:graphicFrameLocks noGrp="1"/>
          </p:cNvGraphicFramePr>
          <p:nvPr>
            <p:ph type="chart" sz="quarter" idx="13"/>
            <p:extLst>
              <p:ext uri="{D42A27DB-BD31-4B8C-83A1-F6EECF244321}">
                <p14:modId xmlns:p14="http://schemas.microsoft.com/office/powerpoint/2010/main" val="12711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33939A-A83F-4D15-B7EF-7C4A875EC4F2}"/>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4104E5C1-3D2D-4166-B437-C4C761E980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1507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7E648-96A7-4FAF-97D0-A00177372168}"/>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0D177B9D-EF69-4D50-95A2-45AE01DE553B}"/>
              </a:ext>
            </a:extLst>
          </p:cNvPr>
          <p:cNvGraphicFramePr>
            <a:graphicFrameLocks noGrp="1"/>
          </p:cNvGraphicFramePr>
          <p:nvPr>
            <p:ph type="chart" sz="quarter" idx="13"/>
            <p:extLst>
              <p:ext uri="{D42A27DB-BD31-4B8C-83A1-F6EECF244321}">
                <p14:modId xmlns:p14="http://schemas.microsoft.com/office/powerpoint/2010/main" val="3451354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7653E1-04BA-48DE-A897-A1567A515B7E}"/>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DDAD9F2C-A7FF-403B-B515-E9DBE6CAAD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0746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CD5E9-FCC2-4133-901D-74B045A623FC}"/>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D27191E7-A7D1-4F0A-9664-6B0B1CF7F8A9}"/>
              </a:ext>
            </a:extLst>
          </p:cNvPr>
          <p:cNvGraphicFramePr>
            <a:graphicFrameLocks noGrp="1"/>
          </p:cNvGraphicFramePr>
          <p:nvPr>
            <p:ph type="tbl" sz="quarter" idx="13"/>
            <p:extLst>
              <p:ext uri="{D42A27DB-BD31-4B8C-83A1-F6EECF244321}">
                <p14:modId xmlns:p14="http://schemas.microsoft.com/office/powerpoint/2010/main" val="2870326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98472262"/>
                    </a:ext>
                  </a:extLst>
                </a:gridCol>
                <a:gridCol w="822960">
                  <a:extLst>
                    <a:ext uri="{9D8B030D-6E8A-4147-A177-3AD203B41FA5}">
                      <a16:colId xmlns:a16="http://schemas.microsoft.com/office/drawing/2014/main" val="488220145"/>
                    </a:ext>
                  </a:extLst>
                </a:gridCol>
                <a:gridCol w="822960">
                  <a:extLst>
                    <a:ext uri="{9D8B030D-6E8A-4147-A177-3AD203B41FA5}">
                      <a16:colId xmlns:a16="http://schemas.microsoft.com/office/drawing/2014/main" val="2382715334"/>
                    </a:ext>
                  </a:extLst>
                </a:gridCol>
                <a:gridCol w="822960">
                  <a:extLst>
                    <a:ext uri="{9D8B030D-6E8A-4147-A177-3AD203B41FA5}">
                      <a16:colId xmlns:a16="http://schemas.microsoft.com/office/drawing/2014/main" val="2866817429"/>
                    </a:ext>
                  </a:extLst>
                </a:gridCol>
                <a:gridCol w="822960">
                  <a:extLst>
                    <a:ext uri="{9D8B030D-6E8A-4147-A177-3AD203B41FA5}">
                      <a16:colId xmlns:a16="http://schemas.microsoft.com/office/drawing/2014/main" val="189996034"/>
                    </a:ext>
                  </a:extLst>
                </a:gridCol>
                <a:gridCol w="822960">
                  <a:extLst>
                    <a:ext uri="{9D8B030D-6E8A-4147-A177-3AD203B41FA5}">
                      <a16:colId xmlns:a16="http://schemas.microsoft.com/office/drawing/2014/main" val="1213941599"/>
                    </a:ext>
                  </a:extLst>
                </a:gridCol>
                <a:gridCol w="822960">
                  <a:extLst>
                    <a:ext uri="{9D8B030D-6E8A-4147-A177-3AD203B41FA5}">
                      <a16:colId xmlns:a16="http://schemas.microsoft.com/office/drawing/2014/main" val="2669609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81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- 2019-01-26 20:15:00 </a:t>
                      </a:r>
                      <a:r>
                        <a:rPr kumimoji="0" lang="en-US" sz="1000" b="0" i="0" u="none" strike="noStrike" kern="1200" cap="none" spc="0" normalizeH="0" baseline="0" noProof="0">
                          <a:ln>
                            <a:noFill/>
                          </a:ln>
                          <a:solidFill>
                            <a:prstClr val="black"/>
                          </a:solidFill>
                          <a:effectLst/>
                          <a:uLnTx/>
                          <a:uFillTx/>
                          <a:latin typeface="+mn-lt"/>
                          <a:ea typeface="+mn-ea"/>
                          <a:cs typeface="+mn-cs"/>
                        </a:rPr>
                        <a:t> 
 What’s your guess? :P
.
.
.
.
.
.
.
.
.
.
.
.
.
.
Answer: A
Source: 
Effective Practice English Year 6, pg.7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8453533"/>
                  </a:ext>
                </a:extLst>
              </a:tr>
            </a:tbl>
          </a:graphicData>
        </a:graphic>
      </p:graphicFrame>
      <p:sp>
        <p:nvSpPr>
          <p:cNvPr id="4" name="Text Placeholder 3">
            <a:extLst>
              <a:ext uri="{FF2B5EF4-FFF2-40B4-BE49-F238E27FC236}">
                <a16:creationId xmlns:a16="http://schemas.microsoft.com/office/drawing/2014/main" id="{F8159D40-562D-4D48-B565-D2A2EF64BD3D}"/>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935847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81F3F-662C-41DE-B863-ABA9B8D80B24}"/>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60DBE2D9-F199-4A85-AB8F-F9E5E2F7F0E0}"/>
              </a:ext>
            </a:extLst>
          </p:cNvPr>
          <p:cNvGraphicFramePr>
            <a:graphicFrameLocks noGrp="1"/>
          </p:cNvGraphicFramePr>
          <p:nvPr>
            <p:ph type="tbl" sz="quarter" idx="13"/>
            <p:extLst>
              <p:ext uri="{D42A27DB-BD31-4B8C-83A1-F6EECF244321}">
                <p14:modId xmlns:p14="http://schemas.microsoft.com/office/powerpoint/2010/main" val="4268055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3209929"/>
                    </a:ext>
                  </a:extLst>
                </a:gridCol>
                <a:gridCol w="822960">
                  <a:extLst>
                    <a:ext uri="{9D8B030D-6E8A-4147-A177-3AD203B41FA5}">
                      <a16:colId xmlns:a16="http://schemas.microsoft.com/office/drawing/2014/main" val="274117682"/>
                    </a:ext>
                  </a:extLst>
                </a:gridCol>
                <a:gridCol w="822960">
                  <a:extLst>
                    <a:ext uri="{9D8B030D-6E8A-4147-A177-3AD203B41FA5}">
                      <a16:colId xmlns:a16="http://schemas.microsoft.com/office/drawing/2014/main" val="3221437732"/>
                    </a:ext>
                  </a:extLst>
                </a:gridCol>
                <a:gridCol w="822960">
                  <a:extLst>
                    <a:ext uri="{9D8B030D-6E8A-4147-A177-3AD203B41FA5}">
                      <a16:colId xmlns:a16="http://schemas.microsoft.com/office/drawing/2014/main" val="2554107150"/>
                    </a:ext>
                  </a:extLst>
                </a:gridCol>
                <a:gridCol w="822960">
                  <a:extLst>
                    <a:ext uri="{9D8B030D-6E8A-4147-A177-3AD203B41FA5}">
                      <a16:colId xmlns:a16="http://schemas.microsoft.com/office/drawing/2014/main" val="515940806"/>
                    </a:ext>
                  </a:extLst>
                </a:gridCol>
                <a:gridCol w="822960">
                  <a:extLst>
                    <a:ext uri="{9D8B030D-6E8A-4147-A177-3AD203B41FA5}">
                      <a16:colId xmlns:a16="http://schemas.microsoft.com/office/drawing/2014/main" val="1062462329"/>
                    </a:ext>
                  </a:extLst>
                </a:gridCol>
                <a:gridCol w="822960">
                  <a:extLst>
                    <a:ext uri="{9D8B030D-6E8A-4147-A177-3AD203B41FA5}">
                      <a16:colId xmlns:a16="http://schemas.microsoft.com/office/drawing/2014/main" val="385038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197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- 2019-01-30 18:17:00 </a:t>
                      </a:r>
                      <a:r>
                        <a:rPr kumimoji="0" lang="en-US" sz="1000" b="0" i="0" u="none" strike="noStrike" kern="1200" cap="none" spc="0" normalizeH="0" baseline="0" noProof="0">
                          <a:ln>
                            <a:noFill/>
                          </a:ln>
                          <a:solidFill>
                            <a:prstClr val="black"/>
                          </a:solidFill>
                          <a:effectLst/>
                          <a:uLnTx/>
                          <a:uFillTx/>
                          <a:latin typeface="+mn-lt"/>
                          <a:ea typeface="+mn-ea"/>
                          <a:cs typeface="+mn-cs"/>
                        </a:rPr>
                        <a:t> 
 Learning is more fun with Success eBook's interactive digital materials!
Start your revision for SPM anytime and anywhere with our Success SPM ebook! Available now for Mathematics, Additional Mathematics, Physics, and Biology.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0382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- 2019-01-16 12:58:00 </a:t>
                      </a:r>
                      <a:r>
                        <a:rPr kumimoji="0" lang="en-US" sz="1000" b="0" i="0" u="none" strike="noStrike" kern="1200" cap="none" spc="0" normalizeH="0" baseline="0" noProof="0">
                          <a:ln>
                            <a:noFill/>
                          </a:ln>
                          <a:solidFill>
                            <a:prstClr val="black"/>
                          </a:solidFill>
                          <a:effectLst/>
                          <a:uLnTx/>
                          <a:uFillTx/>
                          <a:latin typeface="+mn-lt"/>
                          <a:ea typeface="+mn-ea"/>
                          <a:cs typeface="+mn-cs"/>
                        </a:rPr>
                        <a:t> 
 Enjoy a fun learning session in Bahasa Malaysia and other languages with your children over the weekend with our Kamus Bergambar BM-JW-BA-BI! 
Learn more:
https://bit.ly/2RneI6R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147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- 2019-01-19 15:13:00 </a:t>
                      </a:r>
                      <a:r>
                        <a:rPr kumimoji="0" lang="en-US" sz="1000" b="0" i="0" u="none" strike="noStrike" kern="1200" cap="none" spc="0" normalizeH="0" baseline="0" noProof="0">
                          <a:ln>
                            <a:noFill/>
                          </a:ln>
                          <a:solidFill>
                            <a:prstClr val="black"/>
                          </a:solidFill>
                          <a:effectLst/>
                          <a:uLnTx/>
                          <a:uFillTx/>
                          <a:latin typeface="+mn-lt"/>
                          <a:ea typeface="+mn-ea"/>
                          <a:cs typeface="+mn-cs"/>
                        </a:rPr>
                        <a:t> 
 Varying revision methods such as writing summaries, rewriting important facts, and creating mind maps help to retain what you have learnt for a long time.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9115434"/>
                  </a:ext>
                </a:extLst>
              </a:tr>
            </a:tbl>
          </a:graphicData>
        </a:graphic>
      </p:graphicFrame>
      <p:sp>
        <p:nvSpPr>
          <p:cNvPr id="4" name="Text Placeholder 3">
            <a:extLst>
              <a:ext uri="{FF2B5EF4-FFF2-40B4-BE49-F238E27FC236}">
                <a16:creationId xmlns:a16="http://schemas.microsoft.com/office/drawing/2014/main" id="{1DFEF1B6-946D-44FF-B810-68BAA3232DA7}"/>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98433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10EED-2CE2-464A-B3A4-EBEDB199AA81}"/>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3A337D71-28CB-4EAF-832E-BAFE98AFDB5D}"/>
              </a:ext>
            </a:extLst>
          </p:cNvPr>
          <p:cNvGraphicFramePr>
            <a:graphicFrameLocks noGrp="1"/>
          </p:cNvGraphicFramePr>
          <p:nvPr>
            <p:ph type="tbl" sz="quarter" idx="13"/>
            <p:extLst>
              <p:ext uri="{D42A27DB-BD31-4B8C-83A1-F6EECF244321}">
                <p14:modId xmlns:p14="http://schemas.microsoft.com/office/powerpoint/2010/main" val="1966800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7453520"/>
                    </a:ext>
                  </a:extLst>
                </a:gridCol>
                <a:gridCol w="822960">
                  <a:extLst>
                    <a:ext uri="{9D8B030D-6E8A-4147-A177-3AD203B41FA5}">
                      <a16:colId xmlns:a16="http://schemas.microsoft.com/office/drawing/2014/main" val="1563087522"/>
                    </a:ext>
                  </a:extLst>
                </a:gridCol>
                <a:gridCol w="822960">
                  <a:extLst>
                    <a:ext uri="{9D8B030D-6E8A-4147-A177-3AD203B41FA5}">
                      <a16:colId xmlns:a16="http://schemas.microsoft.com/office/drawing/2014/main" val="3970808782"/>
                    </a:ext>
                  </a:extLst>
                </a:gridCol>
                <a:gridCol w="822960">
                  <a:extLst>
                    <a:ext uri="{9D8B030D-6E8A-4147-A177-3AD203B41FA5}">
                      <a16:colId xmlns:a16="http://schemas.microsoft.com/office/drawing/2014/main" val="3275499615"/>
                    </a:ext>
                  </a:extLst>
                </a:gridCol>
                <a:gridCol w="822960">
                  <a:extLst>
                    <a:ext uri="{9D8B030D-6E8A-4147-A177-3AD203B41FA5}">
                      <a16:colId xmlns:a16="http://schemas.microsoft.com/office/drawing/2014/main" val="63154336"/>
                    </a:ext>
                  </a:extLst>
                </a:gridCol>
                <a:gridCol w="822960">
                  <a:extLst>
                    <a:ext uri="{9D8B030D-6E8A-4147-A177-3AD203B41FA5}">
                      <a16:colId xmlns:a16="http://schemas.microsoft.com/office/drawing/2014/main" val="1900958784"/>
                    </a:ext>
                  </a:extLst>
                </a:gridCol>
                <a:gridCol w="822960">
                  <a:extLst>
                    <a:ext uri="{9D8B030D-6E8A-4147-A177-3AD203B41FA5}">
                      <a16:colId xmlns:a16="http://schemas.microsoft.com/office/drawing/2014/main" val="200553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221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- 2019-01-24 16:14:00 </a:t>
                      </a:r>
                      <a:r>
                        <a:rPr kumimoji="0" lang="en-US" sz="1000" b="0" i="0" u="none" strike="noStrike" kern="1200" cap="none" spc="0" normalizeH="0" baseline="0" noProof="0">
                          <a:ln>
                            <a:noFill/>
                          </a:ln>
                          <a:solidFill>
                            <a:prstClr val="black"/>
                          </a:solidFill>
                          <a:effectLst/>
                          <a:uLnTx/>
                          <a:uFillTx/>
                          <a:latin typeface="+mn-lt"/>
                          <a:ea typeface="+mn-ea"/>
                          <a:cs typeface="+mn-cs"/>
                        </a:rPr>
                        <a:t> 
 Need a step by step guidance for your calculation based questions? 
Fully Worked Solutions SPM is your ideal SPM revision tool to practise and master the skills of answering questions anytime, anywhere! 
Learn more:
http://bit.ly/2O9bb7T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2764170"/>
                  </a:ext>
                </a:extLst>
              </a:tr>
            </a:tbl>
          </a:graphicData>
        </a:graphic>
      </p:graphicFrame>
      <p:sp>
        <p:nvSpPr>
          <p:cNvPr id="4" name="Text Placeholder 3">
            <a:extLst>
              <a:ext uri="{FF2B5EF4-FFF2-40B4-BE49-F238E27FC236}">
                <a16:creationId xmlns:a16="http://schemas.microsoft.com/office/drawing/2014/main" id="{F9D4C725-AAC9-44FA-967A-69E7E43BB9D2}"/>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473920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9B840-3A09-4E86-9A50-2EC588B1B649}"/>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D99790A1-BAF7-47C5-870D-C6608FFDA500}"/>
              </a:ext>
            </a:extLst>
          </p:cNvPr>
          <p:cNvGraphicFramePr>
            <a:graphicFrameLocks noGrp="1"/>
          </p:cNvGraphicFramePr>
          <p:nvPr>
            <p:ph type="chart" sz="quarter" idx="13"/>
            <p:extLst>
              <p:ext uri="{D42A27DB-BD31-4B8C-83A1-F6EECF244321}">
                <p14:modId xmlns:p14="http://schemas.microsoft.com/office/powerpoint/2010/main" val="906166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0A6C6B-D02A-45E1-B13C-0736F5B86811}"/>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F40C58F3-DA6B-4F08-AC87-4C6FEFECE3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8180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BE78D-34AF-4FC2-8B44-FC67DEE68365}"/>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09793832-2412-4815-B3FC-2289D60B1B7C}"/>
              </a:ext>
            </a:extLst>
          </p:cNvPr>
          <p:cNvGraphicFramePr>
            <a:graphicFrameLocks noGrp="1"/>
          </p:cNvGraphicFramePr>
          <p:nvPr>
            <p:ph type="chart" sz="quarter" idx="13"/>
            <p:extLst>
              <p:ext uri="{D42A27DB-BD31-4B8C-83A1-F6EECF244321}">
                <p14:modId xmlns:p14="http://schemas.microsoft.com/office/powerpoint/2010/main" val="1935460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C4C0DE-7BD6-4DD8-8B46-BBEAC7D4A8BB}"/>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6247AD9C-B2A2-4E36-B96B-835E14724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2239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97336-E6F9-48E5-B675-FE2B8B35706E}"/>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39F969D9-E5BD-490B-8EB6-1BC4E7110C52}"/>
              </a:ext>
            </a:extLst>
          </p:cNvPr>
          <p:cNvGraphicFramePr>
            <a:graphicFrameLocks noGrp="1"/>
          </p:cNvGraphicFramePr>
          <p:nvPr>
            <p:ph type="chart" sz="quarter" idx="13"/>
            <p:extLst>
              <p:ext uri="{D42A27DB-BD31-4B8C-83A1-F6EECF244321}">
                <p14:modId xmlns:p14="http://schemas.microsoft.com/office/powerpoint/2010/main" val="480071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22C4C8-C77C-437F-81E4-D952C5AAEA2F}"/>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4ECE91DE-D7BA-447C-A123-ABC8DFBB83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717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94081-D5A6-4987-B398-B2F8C2A65CBC}"/>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6C65AAF3-D6AC-4FF0-BC57-043FCB81615B}"/>
              </a:ext>
            </a:extLst>
          </p:cNvPr>
          <p:cNvGraphicFramePr>
            <a:graphicFrameLocks noGrp="1"/>
          </p:cNvGraphicFramePr>
          <p:nvPr>
            <p:ph type="chart" sz="quarter" idx="13"/>
            <p:extLst>
              <p:ext uri="{D42A27DB-BD31-4B8C-83A1-F6EECF244321}">
                <p14:modId xmlns:p14="http://schemas.microsoft.com/office/powerpoint/2010/main" val="456031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676559-C776-4214-813D-D231A70C13EA}"/>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BD8940D0-51BE-4318-B857-2741BE0F6F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3897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348AF-C274-4ACC-9D76-A53190B2FFFA}"/>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2CD1EF79-CA32-4032-8E16-2E5863E75B6C}"/>
              </a:ext>
            </a:extLst>
          </p:cNvPr>
          <p:cNvGraphicFramePr>
            <a:graphicFrameLocks noGrp="1"/>
          </p:cNvGraphicFramePr>
          <p:nvPr>
            <p:ph type="tbl" sz="quarter" idx="13"/>
            <p:extLst>
              <p:ext uri="{D42A27DB-BD31-4B8C-83A1-F6EECF244321}">
                <p14:modId xmlns:p14="http://schemas.microsoft.com/office/powerpoint/2010/main" val="2346830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18792055"/>
                    </a:ext>
                  </a:extLst>
                </a:gridCol>
                <a:gridCol w="1645920">
                  <a:extLst>
                    <a:ext uri="{9D8B030D-6E8A-4147-A177-3AD203B41FA5}">
                      <a16:colId xmlns:a16="http://schemas.microsoft.com/office/drawing/2014/main" val="564603209"/>
                    </a:ext>
                  </a:extLst>
                </a:gridCol>
                <a:gridCol w="1645920">
                  <a:extLst>
                    <a:ext uri="{9D8B030D-6E8A-4147-A177-3AD203B41FA5}">
                      <a16:colId xmlns:a16="http://schemas.microsoft.com/office/drawing/2014/main" val="4257357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9087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a:t>
                      </a:r>
                    </a:p>
                  </a:txBody>
                  <a:tcPr/>
                </a:tc>
                <a:extLst>
                  <a:ext uri="{0D108BD9-81ED-4DB2-BD59-A6C34878D82A}">
                    <a16:rowId xmlns:a16="http://schemas.microsoft.com/office/drawing/2014/main" val="410818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extLst>
                  <a:ext uri="{0D108BD9-81ED-4DB2-BD59-A6C34878D82A}">
                    <a16:rowId xmlns:a16="http://schemas.microsoft.com/office/drawing/2014/main" val="309433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395262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388314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081524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81807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52730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67493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57584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77189709"/>
                  </a:ext>
                </a:extLst>
              </a:tr>
            </a:tbl>
          </a:graphicData>
        </a:graphic>
      </p:graphicFrame>
      <p:sp>
        <p:nvSpPr>
          <p:cNvPr id="4" name="Text Placeholder 3">
            <a:extLst>
              <a:ext uri="{FF2B5EF4-FFF2-40B4-BE49-F238E27FC236}">
                <a16:creationId xmlns:a16="http://schemas.microsoft.com/office/drawing/2014/main" id="{FA36BB9A-34AE-4A85-BDA7-23793C60C22E}"/>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162463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C6353-566F-44CA-8C59-913807207B69}"/>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80F175D7-D968-44AE-8739-C1280BFA31A6}"/>
              </a:ext>
            </a:extLst>
          </p:cNvPr>
          <p:cNvGraphicFramePr>
            <a:graphicFrameLocks noGrp="1"/>
          </p:cNvGraphicFramePr>
          <p:nvPr>
            <p:ph type="tbl" sz="quarter" idx="13"/>
            <p:extLst>
              <p:ext uri="{D42A27DB-BD31-4B8C-83A1-F6EECF244321}">
                <p14:modId xmlns:p14="http://schemas.microsoft.com/office/powerpoint/2010/main" val="4094732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44312608"/>
                    </a:ext>
                  </a:extLst>
                </a:gridCol>
                <a:gridCol w="1645920">
                  <a:extLst>
                    <a:ext uri="{9D8B030D-6E8A-4147-A177-3AD203B41FA5}">
                      <a16:colId xmlns:a16="http://schemas.microsoft.com/office/drawing/2014/main" val="2897397482"/>
                    </a:ext>
                  </a:extLst>
                </a:gridCol>
                <a:gridCol w="1645920">
                  <a:extLst>
                    <a:ext uri="{9D8B030D-6E8A-4147-A177-3AD203B41FA5}">
                      <a16:colId xmlns:a16="http://schemas.microsoft.com/office/drawing/2014/main" val="1817301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7681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62777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356110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91784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008848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5788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69722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724480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79630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69517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915606869"/>
                  </a:ext>
                </a:extLst>
              </a:tr>
            </a:tbl>
          </a:graphicData>
        </a:graphic>
      </p:graphicFrame>
      <p:sp>
        <p:nvSpPr>
          <p:cNvPr id="4" name="Text Placeholder 3">
            <a:extLst>
              <a:ext uri="{FF2B5EF4-FFF2-40B4-BE49-F238E27FC236}">
                <a16:creationId xmlns:a16="http://schemas.microsoft.com/office/drawing/2014/main" id="{EF9CFB88-D7B2-47DC-A5A4-97653E59DA6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733736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29C86-B6A4-4A9B-A9A5-75845EC7AB2A}"/>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C2AB4E41-A3B5-4A4A-90C7-DFD71B52FA8F}"/>
              </a:ext>
            </a:extLst>
          </p:cNvPr>
          <p:cNvGraphicFramePr>
            <a:graphicFrameLocks noGrp="1"/>
          </p:cNvGraphicFramePr>
          <p:nvPr>
            <p:ph type="tbl" sz="quarter" idx="13"/>
            <p:extLst>
              <p:ext uri="{D42A27DB-BD31-4B8C-83A1-F6EECF244321}">
                <p14:modId xmlns:p14="http://schemas.microsoft.com/office/powerpoint/2010/main" val="1081912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58154191"/>
                    </a:ext>
                  </a:extLst>
                </a:gridCol>
                <a:gridCol w="1645920">
                  <a:extLst>
                    <a:ext uri="{9D8B030D-6E8A-4147-A177-3AD203B41FA5}">
                      <a16:colId xmlns:a16="http://schemas.microsoft.com/office/drawing/2014/main" val="4204756495"/>
                    </a:ext>
                  </a:extLst>
                </a:gridCol>
                <a:gridCol w="1645920">
                  <a:extLst>
                    <a:ext uri="{9D8B030D-6E8A-4147-A177-3AD203B41FA5}">
                      <a16:colId xmlns:a16="http://schemas.microsoft.com/office/drawing/2014/main" val="4077858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2720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9933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114631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4031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50996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631162837"/>
                  </a:ext>
                </a:extLst>
              </a:tr>
            </a:tbl>
          </a:graphicData>
        </a:graphic>
      </p:graphicFrame>
      <p:sp>
        <p:nvSpPr>
          <p:cNvPr id="4" name="Text Placeholder 3">
            <a:extLst>
              <a:ext uri="{FF2B5EF4-FFF2-40B4-BE49-F238E27FC236}">
                <a16:creationId xmlns:a16="http://schemas.microsoft.com/office/drawing/2014/main" id="{B1AD8554-62A4-4800-AA14-DB062DD9546B}"/>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338117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C1A38-EC3F-415B-859D-378E2081BB52}"/>
              </a:ext>
            </a:extLst>
          </p:cNvPr>
          <p:cNvSpPr>
            <a:spLocks noGrp="1"/>
          </p:cNvSpPr>
          <p:nvPr>
            <p:ph type="title"/>
          </p:nvPr>
        </p:nvSpPr>
        <p:spPr/>
        <p:txBody>
          <a:bodyPr/>
          <a:lstStyle/>
          <a:p>
            <a:r>
              <a:rPr lang="en-US"/>
              <a:t>Facebook Own Posts Table | Oxford Fajar - 1 of 8</a:t>
            </a:r>
          </a:p>
        </p:txBody>
      </p:sp>
      <p:graphicFrame>
        <p:nvGraphicFramePr>
          <p:cNvPr id="5" name="Table Placeholder 4">
            <a:extLst>
              <a:ext uri="{FF2B5EF4-FFF2-40B4-BE49-F238E27FC236}">
                <a16:creationId xmlns:a16="http://schemas.microsoft.com/office/drawing/2014/main" id="{B4014870-EC7B-4541-B7B0-27B63A3B12F2}"/>
              </a:ext>
            </a:extLst>
          </p:cNvPr>
          <p:cNvGraphicFramePr>
            <a:graphicFrameLocks noGrp="1"/>
          </p:cNvGraphicFramePr>
          <p:nvPr>
            <p:ph type="tbl" sz="quarter" idx="13"/>
            <p:extLst>
              <p:ext uri="{D42A27DB-BD31-4B8C-83A1-F6EECF244321}">
                <p14:modId xmlns:p14="http://schemas.microsoft.com/office/powerpoint/2010/main" val="1937430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8025079"/>
                    </a:ext>
                  </a:extLst>
                </a:gridCol>
                <a:gridCol w="658368">
                  <a:extLst>
                    <a:ext uri="{9D8B030D-6E8A-4147-A177-3AD203B41FA5}">
                      <a16:colId xmlns:a16="http://schemas.microsoft.com/office/drawing/2014/main" val="1921126349"/>
                    </a:ext>
                  </a:extLst>
                </a:gridCol>
                <a:gridCol w="658368">
                  <a:extLst>
                    <a:ext uri="{9D8B030D-6E8A-4147-A177-3AD203B41FA5}">
                      <a16:colId xmlns:a16="http://schemas.microsoft.com/office/drawing/2014/main" val="3226979352"/>
                    </a:ext>
                  </a:extLst>
                </a:gridCol>
                <a:gridCol w="658368">
                  <a:extLst>
                    <a:ext uri="{9D8B030D-6E8A-4147-A177-3AD203B41FA5}">
                      <a16:colId xmlns:a16="http://schemas.microsoft.com/office/drawing/2014/main" val="2278246459"/>
                    </a:ext>
                  </a:extLst>
                </a:gridCol>
                <a:gridCol w="658368">
                  <a:extLst>
                    <a:ext uri="{9D8B030D-6E8A-4147-A177-3AD203B41FA5}">
                      <a16:colId xmlns:a16="http://schemas.microsoft.com/office/drawing/2014/main" val="2068906705"/>
                    </a:ext>
                  </a:extLst>
                </a:gridCol>
                <a:gridCol w="658368">
                  <a:extLst>
                    <a:ext uri="{9D8B030D-6E8A-4147-A177-3AD203B41FA5}">
                      <a16:colId xmlns:a16="http://schemas.microsoft.com/office/drawing/2014/main" val="3698575171"/>
                    </a:ext>
                  </a:extLst>
                </a:gridCol>
                <a:gridCol w="658368">
                  <a:extLst>
                    <a:ext uri="{9D8B030D-6E8A-4147-A177-3AD203B41FA5}">
                      <a16:colId xmlns:a16="http://schemas.microsoft.com/office/drawing/2014/main" val="4001450098"/>
                    </a:ext>
                  </a:extLst>
                </a:gridCol>
                <a:gridCol w="658368">
                  <a:extLst>
                    <a:ext uri="{9D8B030D-6E8A-4147-A177-3AD203B41FA5}">
                      <a16:colId xmlns:a16="http://schemas.microsoft.com/office/drawing/2014/main" val="1219837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6230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- 2019-01-30 18:17:00 </a:t>
                      </a:r>
                      <a:r>
                        <a:rPr kumimoji="0" lang="en-US" sz="1000" b="0" i="0" u="none" strike="noStrike" kern="1200" cap="none" spc="0" normalizeH="0" baseline="0" noProof="0">
                          <a:ln>
                            <a:noFill/>
                          </a:ln>
                          <a:solidFill>
                            <a:prstClr val="black"/>
                          </a:solidFill>
                          <a:effectLst/>
                          <a:uLnTx/>
                          <a:uFillTx/>
                          <a:latin typeface="+mn-lt"/>
                          <a:ea typeface="+mn-ea"/>
                          <a:cs typeface="+mn-cs"/>
                        </a:rPr>
                        <a:t> 
 Learning is more fun with Success eBook's interactive digital materials!
Start your revision for SPM anytime and anywhere with our Success SPM ebook! Available now for Mathematics, Additional Mathematics, Physics, and Biology.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3361728"/>
                  </a:ext>
                </a:extLst>
              </a:tr>
            </a:tbl>
          </a:graphicData>
        </a:graphic>
      </p:graphicFrame>
      <p:sp>
        <p:nvSpPr>
          <p:cNvPr id="4" name="Text Placeholder 3">
            <a:extLst>
              <a:ext uri="{FF2B5EF4-FFF2-40B4-BE49-F238E27FC236}">
                <a16:creationId xmlns:a16="http://schemas.microsoft.com/office/drawing/2014/main" id="{07D8404E-932E-40D2-8B4C-4AA79057A197}"/>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980078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2E48E-A158-4CE4-9FD3-D2BB68B5D1E8}"/>
              </a:ext>
            </a:extLst>
          </p:cNvPr>
          <p:cNvSpPr>
            <a:spLocks noGrp="1"/>
          </p:cNvSpPr>
          <p:nvPr>
            <p:ph type="title"/>
          </p:nvPr>
        </p:nvSpPr>
        <p:spPr/>
        <p:txBody>
          <a:bodyPr/>
          <a:lstStyle/>
          <a:p>
            <a:r>
              <a:rPr lang="en-US"/>
              <a:t>Facebook Own Posts Table | Oxford Fajar - 2 of 8</a:t>
            </a:r>
          </a:p>
        </p:txBody>
      </p:sp>
      <p:graphicFrame>
        <p:nvGraphicFramePr>
          <p:cNvPr id="5" name="Table Placeholder 4">
            <a:extLst>
              <a:ext uri="{FF2B5EF4-FFF2-40B4-BE49-F238E27FC236}">
                <a16:creationId xmlns:a16="http://schemas.microsoft.com/office/drawing/2014/main" id="{74A91737-8B2F-4EF3-9E30-C6B7E447B912}"/>
              </a:ext>
            </a:extLst>
          </p:cNvPr>
          <p:cNvGraphicFramePr>
            <a:graphicFrameLocks noGrp="1"/>
          </p:cNvGraphicFramePr>
          <p:nvPr>
            <p:ph type="tbl" sz="quarter" idx="13"/>
            <p:extLst>
              <p:ext uri="{D42A27DB-BD31-4B8C-83A1-F6EECF244321}">
                <p14:modId xmlns:p14="http://schemas.microsoft.com/office/powerpoint/2010/main" val="3623947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37643"/>
                    </a:ext>
                  </a:extLst>
                </a:gridCol>
                <a:gridCol w="658368">
                  <a:extLst>
                    <a:ext uri="{9D8B030D-6E8A-4147-A177-3AD203B41FA5}">
                      <a16:colId xmlns:a16="http://schemas.microsoft.com/office/drawing/2014/main" val="321358350"/>
                    </a:ext>
                  </a:extLst>
                </a:gridCol>
                <a:gridCol w="658368">
                  <a:extLst>
                    <a:ext uri="{9D8B030D-6E8A-4147-A177-3AD203B41FA5}">
                      <a16:colId xmlns:a16="http://schemas.microsoft.com/office/drawing/2014/main" val="4238001155"/>
                    </a:ext>
                  </a:extLst>
                </a:gridCol>
                <a:gridCol w="658368">
                  <a:extLst>
                    <a:ext uri="{9D8B030D-6E8A-4147-A177-3AD203B41FA5}">
                      <a16:colId xmlns:a16="http://schemas.microsoft.com/office/drawing/2014/main" val="2883929285"/>
                    </a:ext>
                  </a:extLst>
                </a:gridCol>
                <a:gridCol w="658368">
                  <a:extLst>
                    <a:ext uri="{9D8B030D-6E8A-4147-A177-3AD203B41FA5}">
                      <a16:colId xmlns:a16="http://schemas.microsoft.com/office/drawing/2014/main" val="3142263170"/>
                    </a:ext>
                  </a:extLst>
                </a:gridCol>
                <a:gridCol w="658368">
                  <a:extLst>
                    <a:ext uri="{9D8B030D-6E8A-4147-A177-3AD203B41FA5}">
                      <a16:colId xmlns:a16="http://schemas.microsoft.com/office/drawing/2014/main" val="2422543956"/>
                    </a:ext>
                  </a:extLst>
                </a:gridCol>
                <a:gridCol w="658368">
                  <a:extLst>
                    <a:ext uri="{9D8B030D-6E8A-4147-A177-3AD203B41FA5}">
                      <a16:colId xmlns:a16="http://schemas.microsoft.com/office/drawing/2014/main" val="398168639"/>
                    </a:ext>
                  </a:extLst>
                </a:gridCol>
                <a:gridCol w="658368">
                  <a:extLst>
                    <a:ext uri="{9D8B030D-6E8A-4147-A177-3AD203B41FA5}">
                      <a16:colId xmlns:a16="http://schemas.microsoft.com/office/drawing/2014/main" val="1828657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385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- 2019-01-26 20:15:00 </a:t>
                      </a:r>
                      <a:r>
                        <a:rPr kumimoji="0" lang="en-US" sz="1000" b="0" i="0" u="none" strike="noStrike" kern="1200" cap="none" spc="0" normalizeH="0" baseline="0" noProof="0">
                          <a:ln>
                            <a:noFill/>
                          </a:ln>
                          <a:solidFill>
                            <a:prstClr val="black"/>
                          </a:solidFill>
                          <a:effectLst/>
                          <a:uLnTx/>
                          <a:uFillTx/>
                          <a:latin typeface="+mn-lt"/>
                          <a:ea typeface="+mn-ea"/>
                          <a:cs typeface="+mn-cs"/>
                        </a:rPr>
                        <a:t> 
 What’s your guess? :P
.
.
.
.
.
.
.
.
.
.
.
.
.
.
Answer: A
Source: 
Effective Practice English Year 6, pg.7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38741343"/>
                  </a:ext>
                </a:extLst>
              </a:tr>
            </a:tbl>
          </a:graphicData>
        </a:graphic>
      </p:graphicFrame>
      <p:sp>
        <p:nvSpPr>
          <p:cNvPr id="4" name="Text Placeholder 3">
            <a:extLst>
              <a:ext uri="{FF2B5EF4-FFF2-40B4-BE49-F238E27FC236}">
                <a16:creationId xmlns:a16="http://schemas.microsoft.com/office/drawing/2014/main" id="{E25E8477-55B1-4368-97C1-67DE1C14D10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243985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AAB40-352F-4B59-8A97-41300EAD290B}"/>
              </a:ext>
            </a:extLst>
          </p:cNvPr>
          <p:cNvSpPr>
            <a:spLocks noGrp="1"/>
          </p:cNvSpPr>
          <p:nvPr>
            <p:ph type="title"/>
          </p:nvPr>
        </p:nvSpPr>
        <p:spPr/>
        <p:txBody>
          <a:bodyPr/>
          <a:lstStyle/>
          <a:p>
            <a:r>
              <a:rPr lang="en-US"/>
              <a:t>Facebook Own Posts Table | Oxford Fajar - 3 of 8</a:t>
            </a:r>
          </a:p>
        </p:txBody>
      </p:sp>
      <p:graphicFrame>
        <p:nvGraphicFramePr>
          <p:cNvPr id="5" name="Table Placeholder 4">
            <a:extLst>
              <a:ext uri="{FF2B5EF4-FFF2-40B4-BE49-F238E27FC236}">
                <a16:creationId xmlns:a16="http://schemas.microsoft.com/office/drawing/2014/main" id="{5ACD23F0-A07F-43B7-AD56-0F67B3E165A3}"/>
              </a:ext>
            </a:extLst>
          </p:cNvPr>
          <p:cNvGraphicFramePr>
            <a:graphicFrameLocks noGrp="1"/>
          </p:cNvGraphicFramePr>
          <p:nvPr>
            <p:ph type="tbl" sz="quarter" idx="13"/>
            <p:extLst>
              <p:ext uri="{D42A27DB-BD31-4B8C-83A1-F6EECF244321}">
                <p14:modId xmlns:p14="http://schemas.microsoft.com/office/powerpoint/2010/main" val="811415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133192"/>
                    </a:ext>
                  </a:extLst>
                </a:gridCol>
                <a:gridCol w="658368">
                  <a:extLst>
                    <a:ext uri="{9D8B030D-6E8A-4147-A177-3AD203B41FA5}">
                      <a16:colId xmlns:a16="http://schemas.microsoft.com/office/drawing/2014/main" val="624942605"/>
                    </a:ext>
                  </a:extLst>
                </a:gridCol>
                <a:gridCol w="658368">
                  <a:extLst>
                    <a:ext uri="{9D8B030D-6E8A-4147-A177-3AD203B41FA5}">
                      <a16:colId xmlns:a16="http://schemas.microsoft.com/office/drawing/2014/main" val="1149188421"/>
                    </a:ext>
                  </a:extLst>
                </a:gridCol>
                <a:gridCol w="658368">
                  <a:extLst>
                    <a:ext uri="{9D8B030D-6E8A-4147-A177-3AD203B41FA5}">
                      <a16:colId xmlns:a16="http://schemas.microsoft.com/office/drawing/2014/main" val="1097965661"/>
                    </a:ext>
                  </a:extLst>
                </a:gridCol>
                <a:gridCol w="658368">
                  <a:extLst>
                    <a:ext uri="{9D8B030D-6E8A-4147-A177-3AD203B41FA5}">
                      <a16:colId xmlns:a16="http://schemas.microsoft.com/office/drawing/2014/main" val="3294112455"/>
                    </a:ext>
                  </a:extLst>
                </a:gridCol>
                <a:gridCol w="658368">
                  <a:extLst>
                    <a:ext uri="{9D8B030D-6E8A-4147-A177-3AD203B41FA5}">
                      <a16:colId xmlns:a16="http://schemas.microsoft.com/office/drawing/2014/main" val="486482146"/>
                    </a:ext>
                  </a:extLst>
                </a:gridCol>
                <a:gridCol w="658368">
                  <a:extLst>
                    <a:ext uri="{9D8B030D-6E8A-4147-A177-3AD203B41FA5}">
                      <a16:colId xmlns:a16="http://schemas.microsoft.com/office/drawing/2014/main" val="762801197"/>
                    </a:ext>
                  </a:extLst>
                </a:gridCol>
                <a:gridCol w="658368">
                  <a:extLst>
                    <a:ext uri="{9D8B030D-6E8A-4147-A177-3AD203B41FA5}">
                      <a16:colId xmlns:a16="http://schemas.microsoft.com/office/drawing/2014/main" val="3551958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4431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- 2019-01-24 16:14:00 </a:t>
                      </a:r>
                      <a:r>
                        <a:rPr kumimoji="0" lang="en-US" sz="1000" b="0" i="0" u="none" strike="noStrike" kern="1200" cap="none" spc="0" normalizeH="0" baseline="0" noProof="0">
                          <a:ln>
                            <a:noFill/>
                          </a:ln>
                          <a:solidFill>
                            <a:prstClr val="black"/>
                          </a:solidFill>
                          <a:effectLst/>
                          <a:uLnTx/>
                          <a:uFillTx/>
                          <a:latin typeface="+mn-lt"/>
                          <a:ea typeface="+mn-ea"/>
                          <a:cs typeface="+mn-cs"/>
                        </a:rPr>
                        <a:t> 
 Need a step by step guidance for your calculation based questions? 
Fully Worked Solutions SPM is your ideal SPM revision tool to practise and master the skills of answering questions anytime, anywhere! 
Learn more:
http://bit.ly/2O9bb7T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3712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- 2019-01-21 05:00:00 </a:t>
                      </a:r>
                      <a:r>
                        <a:rPr kumimoji="0" lang="en-US" sz="1000" b="0" i="0" u="none" strike="noStrike" kern="1200" cap="none" spc="0" normalizeH="0" baseline="0" noProof="0">
                          <a:ln>
                            <a:noFill/>
                          </a:ln>
                          <a:solidFill>
                            <a:prstClr val="black"/>
                          </a:solidFill>
                          <a:effectLst/>
                          <a:uLnTx/>
                          <a:uFillTx/>
                          <a:latin typeface="+mn-lt"/>
                          <a:ea typeface="+mn-ea"/>
                          <a:cs typeface="+mn-cs"/>
                        </a:rPr>
                        <a:t> 
 May this Thaipusam bring you prosperity and happiness. Happy Thaipusam!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470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- 2019-01-19 15:13:00 </a:t>
                      </a:r>
                      <a:r>
                        <a:rPr kumimoji="0" lang="en-US" sz="1000" b="0" i="0" u="none" strike="noStrike" kern="1200" cap="none" spc="0" normalizeH="0" baseline="0" noProof="0">
                          <a:ln>
                            <a:noFill/>
                          </a:ln>
                          <a:solidFill>
                            <a:prstClr val="black"/>
                          </a:solidFill>
                          <a:effectLst/>
                          <a:uLnTx/>
                          <a:uFillTx/>
                          <a:latin typeface="+mn-lt"/>
                          <a:ea typeface="+mn-ea"/>
                          <a:cs typeface="+mn-cs"/>
                        </a:rPr>
                        <a:t> 
 Varying revision methods such as writing summaries, rewriting important facts, and creating mind maps help to retain what you have learnt for a long time.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2647784"/>
                  </a:ext>
                </a:extLst>
              </a:tr>
            </a:tbl>
          </a:graphicData>
        </a:graphic>
      </p:graphicFrame>
      <p:sp>
        <p:nvSpPr>
          <p:cNvPr id="4" name="Text Placeholder 3">
            <a:extLst>
              <a:ext uri="{FF2B5EF4-FFF2-40B4-BE49-F238E27FC236}">
                <a16:creationId xmlns:a16="http://schemas.microsoft.com/office/drawing/2014/main" id="{0A3343D6-EAD2-4C20-858E-23029F2679C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743766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4551C-8F3C-434C-9F68-EC63E81EFA0C}"/>
              </a:ext>
            </a:extLst>
          </p:cNvPr>
          <p:cNvSpPr>
            <a:spLocks noGrp="1"/>
          </p:cNvSpPr>
          <p:nvPr>
            <p:ph type="title"/>
          </p:nvPr>
        </p:nvSpPr>
        <p:spPr/>
        <p:txBody>
          <a:bodyPr/>
          <a:lstStyle/>
          <a:p>
            <a:r>
              <a:rPr lang="en-US"/>
              <a:t>Facebook Own Posts Table | Oxford Fajar - 4 of 8</a:t>
            </a:r>
          </a:p>
        </p:txBody>
      </p:sp>
      <p:graphicFrame>
        <p:nvGraphicFramePr>
          <p:cNvPr id="5" name="Table Placeholder 4">
            <a:extLst>
              <a:ext uri="{FF2B5EF4-FFF2-40B4-BE49-F238E27FC236}">
                <a16:creationId xmlns:a16="http://schemas.microsoft.com/office/drawing/2014/main" id="{D2961F76-1691-4E73-8448-26A30314565A}"/>
              </a:ext>
            </a:extLst>
          </p:cNvPr>
          <p:cNvGraphicFramePr>
            <a:graphicFrameLocks noGrp="1"/>
          </p:cNvGraphicFramePr>
          <p:nvPr>
            <p:ph type="tbl" sz="quarter" idx="13"/>
            <p:extLst>
              <p:ext uri="{D42A27DB-BD31-4B8C-83A1-F6EECF244321}">
                <p14:modId xmlns:p14="http://schemas.microsoft.com/office/powerpoint/2010/main" val="4195660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9832103"/>
                    </a:ext>
                  </a:extLst>
                </a:gridCol>
                <a:gridCol w="658368">
                  <a:extLst>
                    <a:ext uri="{9D8B030D-6E8A-4147-A177-3AD203B41FA5}">
                      <a16:colId xmlns:a16="http://schemas.microsoft.com/office/drawing/2014/main" val="1152939857"/>
                    </a:ext>
                  </a:extLst>
                </a:gridCol>
                <a:gridCol w="658368">
                  <a:extLst>
                    <a:ext uri="{9D8B030D-6E8A-4147-A177-3AD203B41FA5}">
                      <a16:colId xmlns:a16="http://schemas.microsoft.com/office/drawing/2014/main" val="211827544"/>
                    </a:ext>
                  </a:extLst>
                </a:gridCol>
                <a:gridCol w="658368">
                  <a:extLst>
                    <a:ext uri="{9D8B030D-6E8A-4147-A177-3AD203B41FA5}">
                      <a16:colId xmlns:a16="http://schemas.microsoft.com/office/drawing/2014/main" val="2409943788"/>
                    </a:ext>
                  </a:extLst>
                </a:gridCol>
                <a:gridCol w="658368">
                  <a:extLst>
                    <a:ext uri="{9D8B030D-6E8A-4147-A177-3AD203B41FA5}">
                      <a16:colId xmlns:a16="http://schemas.microsoft.com/office/drawing/2014/main" val="177021318"/>
                    </a:ext>
                  </a:extLst>
                </a:gridCol>
                <a:gridCol w="658368">
                  <a:extLst>
                    <a:ext uri="{9D8B030D-6E8A-4147-A177-3AD203B41FA5}">
                      <a16:colId xmlns:a16="http://schemas.microsoft.com/office/drawing/2014/main" val="1129585864"/>
                    </a:ext>
                  </a:extLst>
                </a:gridCol>
                <a:gridCol w="658368">
                  <a:extLst>
                    <a:ext uri="{9D8B030D-6E8A-4147-A177-3AD203B41FA5}">
                      <a16:colId xmlns:a16="http://schemas.microsoft.com/office/drawing/2014/main" val="2132777194"/>
                    </a:ext>
                  </a:extLst>
                </a:gridCol>
                <a:gridCol w="658368">
                  <a:extLst>
                    <a:ext uri="{9D8B030D-6E8A-4147-A177-3AD203B41FA5}">
                      <a16:colId xmlns:a16="http://schemas.microsoft.com/office/drawing/2014/main" val="425024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332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- 2019-01-18 15:19:59 </a:t>
                      </a:r>
                      <a:r>
                        <a:rPr kumimoji="0" lang="en-US" sz="1000" b="0" i="0" u="none" strike="noStrike" kern="1200" cap="none" spc="0" normalizeH="0" baseline="0" noProof="0">
                          <a:ln>
                            <a:noFill/>
                          </a:ln>
                          <a:solidFill>
                            <a:prstClr val="black"/>
                          </a:solidFill>
                          <a:effectLst/>
                          <a:uLnTx/>
                          <a:uFillTx/>
                          <a:latin typeface="+mn-lt"/>
                          <a:ea typeface="+mn-ea"/>
                          <a:cs typeface="+mn-cs"/>
                        </a:rPr>
                        <a:t> 
 It feels just like yesterday when we started our journey as study companions to students. Fast forward to 2019, we're celebrating our 62nd anniversary!
As we evolve, we also strive to continue improving our content for you in the years to come. 
Thank you for your support! :) 
#10yearschallenge #OxfordFajar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979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- 2019-01-16 12:58:00 </a:t>
                      </a:r>
                      <a:r>
                        <a:rPr kumimoji="0" lang="en-US" sz="1000" b="0" i="0" u="none" strike="noStrike" kern="1200" cap="none" spc="0" normalizeH="0" baseline="0" noProof="0">
                          <a:ln>
                            <a:noFill/>
                          </a:ln>
                          <a:solidFill>
                            <a:prstClr val="black"/>
                          </a:solidFill>
                          <a:effectLst/>
                          <a:uLnTx/>
                          <a:uFillTx/>
                          <a:latin typeface="+mn-lt"/>
                          <a:ea typeface="+mn-ea"/>
                          <a:cs typeface="+mn-cs"/>
                        </a:rPr>
                        <a:t> 
 Enjoy a fun learning session in Bahasa Malaysia and other languages with your children over the weekend with our Kamus Bergambar BM-JW-BA-BI! 
Learn more:
https://bit.ly/2RneI6R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7233980"/>
                  </a:ext>
                </a:extLst>
              </a:tr>
            </a:tbl>
          </a:graphicData>
        </a:graphic>
      </p:graphicFrame>
      <p:sp>
        <p:nvSpPr>
          <p:cNvPr id="4" name="Text Placeholder 3">
            <a:extLst>
              <a:ext uri="{FF2B5EF4-FFF2-40B4-BE49-F238E27FC236}">
                <a16:creationId xmlns:a16="http://schemas.microsoft.com/office/drawing/2014/main" id="{7A9E0A39-235D-40B5-9EA1-343901D50822}"/>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248508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B26CF-A584-4CE2-B52C-A6F5D9F76CA8}"/>
              </a:ext>
            </a:extLst>
          </p:cNvPr>
          <p:cNvSpPr>
            <a:spLocks noGrp="1"/>
          </p:cNvSpPr>
          <p:nvPr>
            <p:ph type="title"/>
          </p:nvPr>
        </p:nvSpPr>
        <p:spPr/>
        <p:txBody>
          <a:bodyPr/>
          <a:lstStyle/>
          <a:p>
            <a:r>
              <a:rPr lang="en-US"/>
              <a:t>Facebook Own Posts Table | Oxford Fajar - 5 of 8</a:t>
            </a:r>
          </a:p>
        </p:txBody>
      </p:sp>
      <p:graphicFrame>
        <p:nvGraphicFramePr>
          <p:cNvPr id="5" name="Table Placeholder 4">
            <a:extLst>
              <a:ext uri="{FF2B5EF4-FFF2-40B4-BE49-F238E27FC236}">
                <a16:creationId xmlns:a16="http://schemas.microsoft.com/office/drawing/2014/main" id="{D0D372AA-B668-431A-829D-23EEDA1994B4}"/>
              </a:ext>
            </a:extLst>
          </p:cNvPr>
          <p:cNvGraphicFramePr>
            <a:graphicFrameLocks noGrp="1"/>
          </p:cNvGraphicFramePr>
          <p:nvPr>
            <p:ph type="tbl" sz="quarter" idx="13"/>
            <p:extLst>
              <p:ext uri="{D42A27DB-BD31-4B8C-83A1-F6EECF244321}">
                <p14:modId xmlns:p14="http://schemas.microsoft.com/office/powerpoint/2010/main" val="76054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2265307"/>
                    </a:ext>
                  </a:extLst>
                </a:gridCol>
                <a:gridCol w="658368">
                  <a:extLst>
                    <a:ext uri="{9D8B030D-6E8A-4147-A177-3AD203B41FA5}">
                      <a16:colId xmlns:a16="http://schemas.microsoft.com/office/drawing/2014/main" val="3688380788"/>
                    </a:ext>
                  </a:extLst>
                </a:gridCol>
                <a:gridCol w="658368">
                  <a:extLst>
                    <a:ext uri="{9D8B030D-6E8A-4147-A177-3AD203B41FA5}">
                      <a16:colId xmlns:a16="http://schemas.microsoft.com/office/drawing/2014/main" val="1203487530"/>
                    </a:ext>
                  </a:extLst>
                </a:gridCol>
                <a:gridCol w="658368">
                  <a:extLst>
                    <a:ext uri="{9D8B030D-6E8A-4147-A177-3AD203B41FA5}">
                      <a16:colId xmlns:a16="http://schemas.microsoft.com/office/drawing/2014/main" val="179086812"/>
                    </a:ext>
                  </a:extLst>
                </a:gridCol>
                <a:gridCol w="658368">
                  <a:extLst>
                    <a:ext uri="{9D8B030D-6E8A-4147-A177-3AD203B41FA5}">
                      <a16:colId xmlns:a16="http://schemas.microsoft.com/office/drawing/2014/main" val="1076633835"/>
                    </a:ext>
                  </a:extLst>
                </a:gridCol>
                <a:gridCol w="658368">
                  <a:extLst>
                    <a:ext uri="{9D8B030D-6E8A-4147-A177-3AD203B41FA5}">
                      <a16:colId xmlns:a16="http://schemas.microsoft.com/office/drawing/2014/main" val="2188595359"/>
                    </a:ext>
                  </a:extLst>
                </a:gridCol>
                <a:gridCol w="658368">
                  <a:extLst>
                    <a:ext uri="{9D8B030D-6E8A-4147-A177-3AD203B41FA5}">
                      <a16:colId xmlns:a16="http://schemas.microsoft.com/office/drawing/2014/main" val="3621776161"/>
                    </a:ext>
                  </a:extLst>
                </a:gridCol>
                <a:gridCol w="658368">
                  <a:extLst>
                    <a:ext uri="{9D8B030D-6E8A-4147-A177-3AD203B41FA5}">
                      <a16:colId xmlns:a16="http://schemas.microsoft.com/office/drawing/2014/main" val="1776952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5348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- 2019-01-15 12:11:00 </a:t>
                      </a:r>
                      <a:r>
                        <a:rPr kumimoji="0" lang="en-US" sz="1000" b="0" i="0" u="none" strike="noStrike" kern="1200" cap="none" spc="0" normalizeH="0" baseline="0" noProof="0">
                          <a:ln>
                            <a:noFill/>
                          </a:ln>
                          <a:solidFill>
                            <a:prstClr val="black"/>
                          </a:solidFill>
                          <a:effectLst/>
                          <a:uLnTx/>
                          <a:uFillTx/>
                          <a:latin typeface="+mn-lt"/>
                          <a:ea typeface="+mn-ea"/>
                          <a:cs typeface="+mn-cs"/>
                        </a:rPr>
                        <a:t> 
 Genetic research helps to improve health by producing various types of vaccines, medicine, and stem cells  for treatment of diseases.
Source:
Oxford Fajar SUCCESS SPM Science, pg.61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414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- 2019-01-14 17:10:00 </a:t>
                      </a:r>
                      <a:r>
                        <a:rPr kumimoji="0" lang="en-US" sz="1000" b="0" i="0" u="none" strike="noStrike" kern="1200" cap="none" spc="0" normalizeH="0" baseline="0" noProof="0">
                          <a:ln>
                            <a:noFill/>
                          </a:ln>
                          <a:solidFill>
                            <a:prstClr val="black"/>
                          </a:solidFill>
                          <a:effectLst/>
                          <a:uLnTx/>
                          <a:uFillTx/>
                          <a:latin typeface="+mn-lt"/>
                          <a:ea typeface="+mn-ea"/>
                          <a:cs typeface="+mn-cs"/>
                        </a:rPr>
                        <a:t> 
 Start the school year off right by keeping a calendar as a guide to measure your success.
Marking important dates such as exam dates and revision schedules on the calendar helps us manage our schedule and learning activities effectively.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0246631"/>
                  </a:ext>
                </a:extLst>
              </a:tr>
            </a:tbl>
          </a:graphicData>
        </a:graphic>
      </p:graphicFrame>
      <p:sp>
        <p:nvSpPr>
          <p:cNvPr id="4" name="Text Placeholder 3">
            <a:extLst>
              <a:ext uri="{FF2B5EF4-FFF2-40B4-BE49-F238E27FC236}">
                <a16:creationId xmlns:a16="http://schemas.microsoft.com/office/drawing/2014/main" id="{652C18FA-64F1-4137-A498-6F727FEA4FF9}"/>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424107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6EE8-1C2C-4C14-B2C1-36256379009C}"/>
              </a:ext>
            </a:extLst>
          </p:cNvPr>
          <p:cNvSpPr>
            <a:spLocks noGrp="1"/>
          </p:cNvSpPr>
          <p:nvPr>
            <p:ph type="title"/>
          </p:nvPr>
        </p:nvSpPr>
        <p:spPr/>
        <p:txBody>
          <a:bodyPr/>
          <a:lstStyle/>
          <a:p>
            <a:r>
              <a:rPr lang="en-US"/>
              <a:t>Facebook Own Posts Table | Oxford Fajar - 6 of 8</a:t>
            </a:r>
          </a:p>
        </p:txBody>
      </p:sp>
      <p:graphicFrame>
        <p:nvGraphicFramePr>
          <p:cNvPr id="5" name="Table Placeholder 4">
            <a:extLst>
              <a:ext uri="{FF2B5EF4-FFF2-40B4-BE49-F238E27FC236}">
                <a16:creationId xmlns:a16="http://schemas.microsoft.com/office/drawing/2014/main" id="{D4D444AA-62F2-4C58-9B03-F1BF0A0537D8}"/>
              </a:ext>
            </a:extLst>
          </p:cNvPr>
          <p:cNvGraphicFramePr>
            <a:graphicFrameLocks noGrp="1"/>
          </p:cNvGraphicFramePr>
          <p:nvPr>
            <p:ph type="tbl" sz="quarter" idx="13"/>
            <p:extLst>
              <p:ext uri="{D42A27DB-BD31-4B8C-83A1-F6EECF244321}">
                <p14:modId xmlns:p14="http://schemas.microsoft.com/office/powerpoint/2010/main" val="1862216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68245736"/>
                    </a:ext>
                  </a:extLst>
                </a:gridCol>
                <a:gridCol w="658368">
                  <a:extLst>
                    <a:ext uri="{9D8B030D-6E8A-4147-A177-3AD203B41FA5}">
                      <a16:colId xmlns:a16="http://schemas.microsoft.com/office/drawing/2014/main" val="3230677011"/>
                    </a:ext>
                  </a:extLst>
                </a:gridCol>
                <a:gridCol w="658368">
                  <a:extLst>
                    <a:ext uri="{9D8B030D-6E8A-4147-A177-3AD203B41FA5}">
                      <a16:colId xmlns:a16="http://schemas.microsoft.com/office/drawing/2014/main" val="2845180206"/>
                    </a:ext>
                  </a:extLst>
                </a:gridCol>
                <a:gridCol w="658368">
                  <a:extLst>
                    <a:ext uri="{9D8B030D-6E8A-4147-A177-3AD203B41FA5}">
                      <a16:colId xmlns:a16="http://schemas.microsoft.com/office/drawing/2014/main" val="3922225380"/>
                    </a:ext>
                  </a:extLst>
                </a:gridCol>
                <a:gridCol w="658368">
                  <a:extLst>
                    <a:ext uri="{9D8B030D-6E8A-4147-A177-3AD203B41FA5}">
                      <a16:colId xmlns:a16="http://schemas.microsoft.com/office/drawing/2014/main" val="1822140952"/>
                    </a:ext>
                  </a:extLst>
                </a:gridCol>
                <a:gridCol w="658368">
                  <a:extLst>
                    <a:ext uri="{9D8B030D-6E8A-4147-A177-3AD203B41FA5}">
                      <a16:colId xmlns:a16="http://schemas.microsoft.com/office/drawing/2014/main" val="2465721087"/>
                    </a:ext>
                  </a:extLst>
                </a:gridCol>
                <a:gridCol w="658368">
                  <a:extLst>
                    <a:ext uri="{9D8B030D-6E8A-4147-A177-3AD203B41FA5}">
                      <a16:colId xmlns:a16="http://schemas.microsoft.com/office/drawing/2014/main" val="2653095828"/>
                    </a:ext>
                  </a:extLst>
                </a:gridCol>
                <a:gridCol w="658368">
                  <a:extLst>
                    <a:ext uri="{9D8B030D-6E8A-4147-A177-3AD203B41FA5}">
                      <a16:colId xmlns:a16="http://schemas.microsoft.com/office/drawing/2014/main" val="1701342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971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- 2019-01-12 17:10:00 </a:t>
                      </a:r>
                      <a:r>
                        <a:rPr kumimoji="0" lang="en-US" sz="1000" b="0" i="0" u="none" strike="noStrike" kern="1200" cap="none" spc="0" normalizeH="0" baseline="0" noProof="0">
                          <a:ln>
                            <a:noFill/>
                          </a:ln>
                          <a:solidFill>
                            <a:prstClr val="black"/>
                          </a:solidFill>
                          <a:effectLst/>
                          <a:uLnTx/>
                          <a:uFillTx/>
                          <a:latin typeface="+mn-lt"/>
                          <a:ea typeface="+mn-ea"/>
                          <a:cs typeface="+mn-cs"/>
                        </a:rPr>
                        <a:t> 
 Start the school year off right by keeping a calendar as a guide to measure your success.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Marking important dates such as exam dates and revision schedules on the calendar helps us manage our schedule and learning activities effectively.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280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- 2019-01-11 17:09:00 </a:t>
                      </a:r>
                      <a:r>
                        <a:rPr kumimoji="0" lang="en-US" sz="1000" b="0" i="0" u="none" strike="noStrike" kern="1200" cap="none" spc="0" normalizeH="0" baseline="0" noProof="0">
                          <a:ln>
                            <a:noFill/>
                          </a:ln>
                          <a:solidFill>
                            <a:prstClr val="black"/>
                          </a:solidFill>
                          <a:effectLst/>
                          <a:uLnTx/>
                          <a:uFillTx/>
                          <a:latin typeface="+mn-lt"/>
                          <a:ea typeface="+mn-ea"/>
                          <a:cs typeface="+mn-cs"/>
                        </a:rPr>
                        <a:t> 
 Kick start the school year with our Understanding Literature Series (ULS)!
This series can help you read and understand literature texts with ease by observing the underlying ideas and aesthetic elements of the texts.
What's your favourite Form 4 short story?
Learn more:
https://bit.ly/2Vke4Gw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7853414"/>
                  </a:ext>
                </a:extLst>
              </a:tr>
            </a:tbl>
          </a:graphicData>
        </a:graphic>
      </p:graphicFrame>
      <p:sp>
        <p:nvSpPr>
          <p:cNvPr id="4" name="Text Placeholder 3">
            <a:extLst>
              <a:ext uri="{FF2B5EF4-FFF2-40B4-BE49-F238E27FC236}">
                <a16:creationId xmlns:a16="http://schemas.microsoft.com/office/drawing/2014/main" id="{93BF9AEF-E153-45BC-86E8-474400F9093D}"/>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137127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D468F-6549-4BC8-AAF4-ABFD70ED2A1B}"/>
              </a:ext>
            </a:extLst>
          </p:cNvPr>
          <p:cNvSpPr>
            <a:spLocks noGrp="1"/>
          </p:cNvSpPr>
          <p:nvPr>
            <p:ph type="title"/>
          </p:nvPr>
        </p:nvSpPr>
        <p:spPr/>
        <p:txBody>
          <a:bodyPr/>
          <a:lstStyle/>
          <a:p>
            <a:r>
              <a:rPr lang="en-US"/>
              <a:t>Facebook Own Posts Table | Oxford Fajar - 7 of 8</a:t>
            </a:r>
          </a:p>
        </p:txBody>
      </p:sp>
      <p:graphicFrame>
        <p:nvGraphicFramePr>
          <p:cNvPr id="5" name="Table Placeholder 4">
            <a:extLst>
              <a:ext uri="{FF2B5EF4-FFF2-40B4-BE49-F238E27FC236}">
                <a16:creationId xmlns:a16="http://schemas.microsoft.com/office/drawing/2014/main" id="{55D29EC6-1C5A-4E06-81B7-635DDC249E61}"/>
              </a:ext>
            </a:extLst>
          </p:cNvPr>
          <p:cNvGraphicFramePr>
            <a:graphicFrameLocks noGrp="1"/>
          </p:cNvGraphicFramePr>
          <p:nvPr>
            <p:ph type="tbl" sz="quarter" idx="13"/>
            <p:extLst>
              <p:ext uri="{D42A27DB-BD31-4B8C-83A1-F6EECF244321}">
                <p14:modId xmlns:p14="http://schemas.microsoft.com/office/powerpoint/2010/main" val="136444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67254181"/>
                    </a:ext>
                  </a:extLst>
                </a:gridCol>
                <a:gridCol w="658368">
                  <a:extLst>
                    <a:ext uri="{9D8B030D-6E8A-4147-A177-3AD203B41FA5}">
                      <a16:colId xmlns:a16="http://schemas.microsoft.com/office/drawing/2014/main" val="1677092595"/>
                    </a:ext>
                  </a:extLst>
                </a:gridCol>
                <a:gridCol w="658368">
                  <a:extLst>
                    <a:ext uri="{9D8B030D-6E8A-4147-A177-3AD203B41FA5}">
                      <a16:colId xmlns:a16="http://schemas.microsoft.com/office/drawing/2014/main" val="1678990682"/>
                    </a:ext>
                  </a:extLst>
                </a:gridCol>
                <a:gridCol w="658368">
                  <a:extLst>
                    <a:ext uri="{9D8B030D-6E8A-4147-A177-3AD203B41FA5}">
                      <a16:colId xmlns:a16="http://schemas.microsoft.com/office/drawing/2014/main" val="3374378208"/>
                    </a:ext>
                  </a:extLst>
                </a:gridCol>
                <a:gridCol w="658368">
                  <a:extLst>
                    <a:ext uri="{9D8B030D-6E8A-4147-A177-3AD203B41FA5}">
                      <a16:colId xmlns:a16="http://schemas.microsoft.com/office/drawing/2014/main" val="4110847559"/>
                    </a:ext>
                  </a:extLst>
                </a:gridCol>
                <a:gridCol w="658368">
                  <a:extLst>
                    <a:ext uri="{9D8B030D-6E8A-4147-A177-3AD203B41FA5}">
                      <a16:colId xmlns:a16="http://schemas.microsoft.com/office/drawing/2014/main" val="1937700072"/>
                    </a:ext>
                  </a:extLst>
                </a:gridCol>
                <a:gridCol w="658368">
                  <a:extLst>
                    <a:ext uri="{9D8B030D-6E8A-4147-A177-3AD203B41FA5}">
                      <a16:colId xmlns:a16="http://schemas.microsoft.com/office/drawing/2014/main" val="3174063706"/>
                    </a:ext>
                  </a:extLst>
                </a:gridCol>
                <a:gridCol w="658368">
                  <a:extLst>
                    <a:ext uri="{9D8B030D-6E8A-4147-A177-3AD203B41FA5}">
                      <a16:colId xmlns:a16="http://schemas.microsoft.com/office/drawing/2014/main" val="2694705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934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- 2019-01-09 17:09:00 </a:t>
                      </a:r>
                      <a:r>
                        <a:rPr kumimoji="0" lang="en-US" sz="1000" b="0" i="0" u="none" strike="noStrike" kern="1200" cap="none" spc="0" normalizeH="0" baseline="0" noProof="0">
                          <a:ln>
                            <a:noFill/>
                          </a:ln>
                          <a:solidFill>
                            <a:prstClr val="black"/>
                          </a:solidFill>
                          <a:effectLst/>
                          <a:uLnTx/>
                          <a:uFillTx/>
                          <a:latin typeface="+mn-lt"/>
                          <a:ea typeface="+mn-ea"/>
                          <a:cs typeface="+mn-cs"/>
                        </a:rPr>
                        <a:t> 
 Plants produce hormones which help growth and development. One such hormone, ethylene (gas), ripens fruit by stimulating colour change, softening the fruit wall and stimulating the conversion of starch and acids into sugar.
Do you know why putting fruit in a paper bag ripens the fruit faster? As ethylene is trapped in the paper bag, this quickens the ripening process of fruit. Now you know what to do when you want to eat that unripe banana fast!
Source:
Oxford Fajar SUCCESS SPM Science, pg.25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840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- 2019-01-07 12:08:00 </a:t>
                      </a:r>
                      <a:r>
                        <a:rPr kumimoji="0" lang="en-US" sz="1000" b="0" i="0" u="none" strike="noStrike" kern="1200" cap="none" spc="0" normalizeH="0" baseline="0" noProof="0">
                          <a:ln>
                            <a:noFill/>
                          </a:ln>
                          <a:solidFill>
                            <a:prstClr val="black"/>
                          </a:solidFill>
                          <a:effectLst/>
                          <a:uLnTx/>
                          <a:uFillTx/>
                          <a:latin typeface="+mn-lt"/>
                          <a:ea typeface="+mn-ea"/>
                          <a:cs typeface="+mn-cs"/>
                        </a:rPr>
                        <a:t> 
 As 1 calorie = 4.2 joules, it takes 648 AA batteries to power a human being for a day. What's your favourite food to power your morning?
Source:
Amazing Sains Tingkatan 2, pg.39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0396"/>
                  </a:ext>
                </a:extLst>
              </a:tr>
            </a:tbl>
          </a:graphicData>
        </a:graphic>
      </p:graphicFrame>
      <p:sp>
        <p:nvSpPr>
          <p:cNvPr id="4" name="Text Placeholder 3">
            <a:extLst>
              <a:ext uri="{FF2B5EF4-FFF2-40B4-BE49-F238E27FC236}">
                <a16:creationId xmlns:a16="http://schemas.microsoft.com/office/drawing/2014/main" id="{B485307C-4D91-4BD8-88A4-C47628244D4B}"/>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039012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3423D-E467-4C0B-AD35-46FE0EF890C6}"/>
              </a:ext>
            </a:extLst>
          </p:cNvPr>
          <p:cNvSpPr>
            <a:spLocks noGrp="1"/>
          </p:cNvSpPr>
          <p:nvPr>
            <p:ph type="title"/>
          </p:nvPr>
        </p:nvSpPr>
        <p:spPr/>
        <p:txBody>
          <a:bodyPr/>
          <a:lstStyle/>
          <a:p>
            <a:r>
              <a:rPr lang="en-US"/>
              <a:t>Facebook Own Posts Table | Oxford Fajar - 8 of 8</a:t>
            </a:r>
          </a:p>
        </p:txBody>
      </p:sp>
      <p:graphicFrame>
        <p:nvGraphicFramePr>
          <p:cNvPr id="5" name="Table Placeholder 4">
            <a:extLst>
              <a:ext uri="{FF2B5EF4-FFF2-40B4-BE49-F238E27FC236}">
                <a16:creationId xmlns:a16="http://schemas.microsoft.com/office/drawing/2014/main" id="{B3A7474D-F4CE-4483-9D8E-8ACB964BDC96}"/>
              </a:ext>
            </a:extLst>
          </p:cNvPr>
          <p:cNvGraphicFramePr>
            <a:graphicFrameLocks noGrp="1"/>
          </p:cNvGraphicFramePr>
          <p:nvPr>
            <p:ph type="tbl" sz="quarter" idx="13"/>
            <p:extLst>
              <p:ext uri="{D42A27DB-BD31-4B8C-83A1-F6EECF244321}">
                <p14:modId xmlns:p14="http://schemas.microsoft.com/office/powerpoint/2010/main" val="312967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367952"/>
                    </a:ext>
                  </a:extLst>
                </a:gridCol>
                <a:gridCol w="658368">
                  <a:extLst>
                    <a:ext uri="{9D8B030D-6E8A-4147-A177-3AD203B41FA5}">
                      <a16:colId xmlns:a16="http://schemas.microsoft.com/office/drawing/2014/main" val="2684234202"/>
                    </a:ext>
                  </a:extLst>
                </a:gridCol>
                <a:gridCol w="658368">
                  <a:extLst>
                    <a:ext uri="{9D8B030D-6E8A-4147-A177-3AD203B41FA5}">
                      <a16:colId xmlns:a16="http://schemas.microsoft.com/office/drawing/2014/main" val="3990017424"/>
                    </a:ext>
                  </a:extLst>
                </a:gridCol>
                <a:gridCol w="658368">
                  <a:extLst>
                    <a:ext uri="{9D8B030D-6E8A-4147-A177-3AD203B41FA5}">
                      <a16:colId xmlns:a16="http://schemas.microsoft.com/office/drawing/2014/main" val="2015085604"/>
                    </a:ext>
                  </a:extLst>
                </a:gridCol>
                <a:gridCol w="658368">
                  <a:extLst>
                    <a:ext uri="{9D8B030D-6E8A-4147-A177-3AD203B41FA5}">
                      <a16:colId xmlns:a16="http://schemas.microsoft.com/office/drawing/2014/main" val="1109776708"/>
                    </a:ext>
                  </a:extLst>
                </a:gridCol>
                <a:gridCol w="658368">
                  <a:extLst>
                    <a:ext uri="{9D8B030D-6E8A-4147-A177-3AD203B41FA5}">
                      <a16:colId xmlns:a16="http://schemas.microsoft.com/office/drawing/2014/main" val="1615071842"/>
                    </a:ext>
                  </a:extLst>
                </a:gridCol>
                <a:gridCol w="658368">
                  <a:extLst>
                    <a:ext uri="{9D8B030D-6E8A-4147-A177-3AD203B41FA5}">
                      <a16:colId xmlns:a16="http://schemas.microsoft.com/office/drawing/2014/main" val="3675268444"/>
                    </a:ext>
                  </a:extLst>
                </a:gridCol>
                <a:gridCol w="658368">
                  <a:extLst>
                    <a:ext uri="{9D8B030D-6E8A-4147-A177-3AD203B41FA5}">
                      <a16:colId xmlns:a16="http://schemas.microsoft.com/office/drawing/2014/main" val="1087223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232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- 2019-01-06 12:06:00 </a:t>
                      </a:r>
                      <a:r>
                        <a:rPr kumimoji="0" lang="en-US" sz="1000" b="0" i="0" u="none" strike="noStrike" kern="1200" cap="none" spc="0" normalizeH="0" baseline="0" noProof="0">
                          <a:ln>
                            <a:noFill/>
                          </a:ln>
                          <a:solidFill>
                            <a:prstClr val="black"/>
                          </a:solidFill>
                          <a:effectLst/>
                          <a:uLnTx/>
                          <a:uFillTx/>
                          <a:latin typeface="+mn-lt"/>
                          <a:ea typeface="+mn-ea"/>
                          <a:cs typeface="+mn-cs"/>
                        </a:rPr>
                        <a:t> 
 Want to be more confident in facing your UPSR exams this year?
Check out our SUCCESS UPSR series which contains comprehensive notes, examples, topical practices, model test papers, and UPSR examination tips!
Learn more:
https://bit.ly/2ShDNNy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074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- 2019-01-04 12:12:00 </a:t>
                      </a:r>
                      <a:r>
                        <a:rPr kumimoji="0" lang="en-US" sz="1000" b="0" i="0" u="none" strike="noStrike" kern="1200" cap="none" spc="0" normalizeH="0" baseline="0" noProof="0">
                          <a:ln>
                            <a:noFill/>
                          </a:ln>
                          <a:solidFill>
                            <a:prstClr val="black"/>
                          </a:solidFill>
                          <a:effectLst/>
                          <a:uLnTx/>
                          <a:uFillTx/>
                          <a:latin typeface="+mn-lt"/>
                          <a:ea typeface="+mn-ea"/>
                          <a:cs typeface="+mn-cs"/>
                        </a:rPr>
                        <a:t> 
 What’s your resolution for 2019? Comment down below!
Source:
www.oxforddictionaries.com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62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- 2019-01-02 12:14:04 </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May this year bring new happiness, new goals, and new achievements into your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209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- 2019-01-02 11:25:15 </a:t>
                      </a:r>
                      <a:r>
                        <a:rPr kumimoji="0" lang="en-US" sz="1000" b="0" i="0" u="none" strike="noStrike" kern="1200" cap="none" spc="0" normalizeH="0" baseline="0" noProof="0">
                          <a:ln>
                            <a:noFill/>
                          </a:ln>
                          <a:solidFill>
                            <a:prstClr val="black"/>
                          </a:solidFill>
                          <a:effectLst/>
                          <a:uLnTx/>
                          <a:uFillTx/>
                          <a:latin typeface="+mn-lt"/>
                          <a:ea typeface="+mn-ea"/>
                          <a:cs typeface="+mn-cs"/>
                        </a:rPr>
                        <a:t> 
 “You can never be overdressed or over-educated” -Oscar Wilde. 
Learn as much as you can and have lots of fun at school! We wish you all the best!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315939"/>
                  </a:ext>
                </a:extLst>
              </a:tr>
            </a:tbl>
          </a:graphicData>
        </a:graphic>
      </p:graphicFrame>
      <p:sp>
        <p:nvSpPr>
          <p:cNvPr id="4" name="Text Placeholder 3">
            <a:extLst>
              <a:ext uri="{FF2B5EF4-FFF2-40B4-BE49-F238E27FC236}">
                <a16:creationId xmlns:a16="http://schemas.microsoft.com/office/drawing/2014/main" id="{F1DBD937-7765-4BFF-81FF-34EC68C6CCE4}"/>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8713053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922</Words>
  <Application>Microsoft Office PowerPoint</Application>
  <PresentationFormat>On-screen Show (4:3)</PresentationFormat>
  <Paragraphs>419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8</vt:lpstr>
      <vt:lpstr>Facebook Own Posts Table | Oxford Fajar - 2 of 8</vt:lpstr>
      <vt:lpstr>Facebook Own Posts Table | Oxford Fajar - 3 of 8</vt:lpstr>
      <vt:lpstr>Facebook Own Posts Table | Oxford Fajar - 4 of 8</vt:lpstr>
      <vt:lpstr>Facebook Own Posts Table | Oxford Fajar - 5 of 8</vt:lpstr>
      <vt:lpstr>Facebook Own Posts Table | Oxford Fajar - 6 of 8</vt:lpstr>
      <vt:lpstr>Facebook Own Posts Table | Oxford Fajar - 7 of 8</vt:lpstr>
      <vt:lpstr>Facebook Own Posts Table | Oxford Fajar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2019-02-10T07:06:54Z</dcterms:created>
  <dcterms:modified xsi:type="dcterms:W3CDTF">2019-02-10T07:07:30Z</dcterms:modified>
</cp:coreProperties>
</file>