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57370</c:v>
                </c:pt>
                <c:pt idx="1">
                  <c:v>6338</c:v>
                </c:pt>
                <c:pt idx="2">
                  <c:v>3583</c:v>
                </c:pt>
                <c:pt idx="3">
                  <c:v>3808</c:v>
                </c:pt>
                <c:pt idx="4">
                  <c:v>2946</c:v>
                </c:pt>
                <c:pt idx="5">
                  <c:v>3913</c:v>
                </c:pt>
                <c:pt idx="6">
                  <c:v>4694</c:v>
                </c:pt>
                <c:pt idx="7">
                  <c:v>4754</c:v>
                </c:pt>
                <c:pt idx="8">
                  <c:v>1505</c:v>
                </c:pt>
                <c:pt idx="9">
                  <c:v>1124</c:v>
                </c:pt>
                <c:pt idx="10">
                  <c:v>1076</c:v>
                </c:pt>
                <c:pt idx="11">
                  <c:v>1121</c:v>
                </c:pt>
                <c:pt idx="12">
                  <c:v>1406</c:v>
                </c:pt>
                <c:pt idx="13">
                  <c:v>2549</c:v>
                </c:pt>
                <c:pt idx="14">
                  <c:v>3648</c:v>
                </c:pt>
                <c:pt idx="15">
                  <c:v>4053</c:v>
                </c:pt>
                <c:pt idx="16">
                  <c:v>6144</c:v>
                </c:pt>
                <c:pt idx="17">
                  <c:v>2584</c:v>
                </c:pt>
                <c:pt idx="18">
                  <c:v>3240</c:v>
                </c:pt>
                <c:pt idx="19">
                  <c:v>4827</c:v>
                </c:pt>
                <c:pt idx="20">
                  <c:v>4391</c:v>
                </c:pt>
                <c:pt idx="21">
                  <c:v>4714</c:v>
                </c:pt>
                <c:pt idx="22">
                  <c:v>3122</c:v>
                </c:pt>
                <c:pt idx="23">
                  <c:v>3201</c:v>
                </c:pt>
                <c:pt idx="24">
                  <c:v>2566</c:v>
                </c:pt>
                <c:pt idx="25">
                  <c:v>2819</c:v>
                </c:pt>
                <c:pt idx="26">
                  <c:v>3113</c:v>
                </c:pt>
                <c:pt idx="27">
                  <c:v>5541</c:v>
                </c:pt>
                <c:pt idx="28">
                  <c:v>2933</c:v>
                </c:pt>
                <c:pt idx="29">
                  <c:v>2768</c:v>
                </c:pt>
                <c:pt idx="30">
                  <c:v>2738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6E-4EDF-804C-2B7B436DC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39672"/>
        <c:axId val="346039344"/>
      </c:lineChart>
      <c:dateAx>
        <c:axId val="34603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39344"/>
        <c:crosses val="autoZero"/>
        <c:auto val="1"/>
        <c:lblOffset val="100"/>
        <c:baseTimeUnit val="days"/>
      </c:dateAx>
      <c:valAx>
        <c:axId val="34603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3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423</c:v>
                </c:pt>
                <c:pt idx="1">
                  <c:v>381</c:v>
                </c:pt>
                <c:pt idx="2">
                  <c:v>241</c:v>
                </c:pt>
                <c:pt idx="3">
                  <c:v>299</c:v>
                </c:pt>
                <c:pt idx="4">
                  <c:v>163</c:v>
                </c:pt>
                <c:pt idx="5">
                  <c:v>348</c:v>
                </c:pt>
                <c:pt idx="6">
                  <c:v>362</c:v>
                </c:pt>
                <c:pt idx="7">
                  <c:v>378</c:v>
                </c:pt>
                <c:pt idx="8">
                  <c:v>98</c:v>
                </c:pt>
                <c:pt idx="9">
                  <c:v>65</c:v>
                </c:pt>
                <c:pt idx="10">
                  <c:v>82</c:v>
                </c:pt>
                <c:pt idx="11">
                  <c:v>66</c:v>
                </c:pt>
                <c:pt idx="12">
                  <c:v>76</c:v>
                </c:pt>
                <c:pt idx="13">
                  <c:v>136</c:v>
                </c:pt>
                <c:pt idx="14">
                  <c:v>301</c:v>
                </c:pt>
                <c:pt idx="15">
                  <c:v>295</c:v>
                </c:pt>
                <c:pt idx="16">
                  <c:v>543</c:v>
                </c:pt>
                <c:pt idx="17">
                  <c:v>213</c:v>
                </c:pt>
                <c:pt idx="18">
                  <c:v>106</c:v>
                </c:pt>
                <c:pt idx="19">
                  <c:v>114</c:v>
                </c:pt>
                <c:pt idx="20">
                  <c:v>270</c:v>
                </c:pt>
                <c:pt idx="21">
                  <c:v>346</c:v>
                </c:pt>
                <c:pt idx="22">
                  <c:v>203</c:v>
                </c:pt>
                <c:pt idx="23">
                  <c:v>247</c:v>
                </c:pt>
                <c:pt idx="24">
                  <c:v>142</c:v>
                </c:pt>
                <c:pt idx="25">
                  <c:v>242</c:v>
                </c:pt>
                <c:pt idx="26">
                  <c:v>175</c:v>
                </c:pt>
                <c:pt idx="27">
                  <c:v>533</c:v>
                </c:pt>
                <c:pt idx="28">
                  <c:v>153</c:v>
                </c:pt>
                <c:pt idx="29">
                  <c:v>219</c:v>
                </c:pt>
                <c:pt idx="30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4A-4AA4-BE96-1450FB05A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67368"/>
        <c:axId val="14767040"/>
      </c:lineChart>
      <c:dateAx>
        <c:axId val="1476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7040"/>
        <c:crosses val="autoZero"/>
        <c:auto val="1"/>
        <c:lblOffset val="100"/>
        <c:baseTimeUnit val="days"/>
      </c:dateAx>
      <c:valAx>
        <c:axId val="1476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276</c:v>
                </c:pt>
                <c:pt idx="1">
                  <c:v>0</c:v>
                </c:pt>
                <c:pt idx="2">
                  <c:v>307</c:v>
                </c:pt>
                <c:pt idx="3">
                  <c:v>0</c:v>
                </c:pt>
                <c:pt idx="4">
                  <c:v>279</c:v>
                </c:pt>
                <c:pt idx="5">
                  <c:v>0</c:v>
                </c:pt>
                <c:pt idx="6">
                  <c:v>348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172</c:v>
                </c:pt>
                <c:pt idx="14">
                  <c:v>276</c:v>
                </c:pt>
                <c:pt idx="15">
                  <c:v>190</c:v>
                </c:pt>
                <c:pt idx="16">
                  <c:v>172</c:v>
                </c:pt>
                <c:pt idx="17">
                  <c:v>0</c:v>
                </c:pt>
                <c:pt idx="18">
                  <c:v>26</c:v>
                </c:pt>
                <c:pt idx="19">
                  <c:v>0</c:v>
                </c:pt>
                <c:pt idx="20">
                  <c:v>284</c:v>
                </c:pt>
                <c:pt idx="21">
                  <c:v>0</c:v>
                </c:pt>
                <c:pt idx="22">
                  <c:v>253</c:v>
                </c:pt>
                <c:pt idx="23">
                  <c:v>0</c:v>
                </c:pt>
                <c:pt idx="24">
                  <c:v>228</c:v>
                </c:pt>
                <c:pt idx="25">
                  <c:v>0</c:v>
                </c:pt>
                <c:pt idx="26">
                  <c:v>464</c:v>
                </c:pt>
                <c:pt idx="27">
                  <c:v>0</c:v>
                </c:pt>
                <c:pt idx="28">
                  <c:v>185</c:v>
                </c:pt>
                <c:pt idx="29">
                  <c:v>0</c:v>
                </c:pt>
                <c:pt idx="30">
                  <c:v>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0C-4EBE-A5D8-04CDB792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66712"/>
        <c:axId val="14769992"/>
      </c:lineChart>
      <c:dateAx>
        <c:axId val="1476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9992"/>
        <c:crosses val="autoZero"/>
        <c:auto val="1"/>
        <c:lblOffset val="100"/>
        <c:baseTimeUnit val="days"/>
      </c:dateAx>
      <c:valAx>
        <c:axId val="1476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6-4723-9635-4F6ACFD2D3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A6-4723-9635-4F6ACFD2D3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A6-4723-9635-4F6ACFD2D3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A6-4723-9635-4F6ACFD2D3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A6-4723-9635-4F6ACFD2D3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5A6-4723-9635-4F6ACFD2D3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5A6-4723-9635-4F6ACFD2D3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5A6-4723-9635-4F6ACFD2D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044264"/>
        <c:axId val="290086584"/>
      </c:barChart>
      <c:catAx>
        <c:axId val="34604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6584"/>
        <c:crosses val="autoZero"/>
        <c:auto val="1"/>
        <c:lblAlgn val="ctr"/>
        <c:lblOffset val="100"/>
        <c:noMultiLvlLbl val="0"/>
      </c:catAx>
      <c:valAx>
        <c:axId val="29008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4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0.21458970209195</c:v>
                </c:pt>
                <c:pt idx="1">
                  <c:v>0.20835581130492101</c:v>
                </c:pt>
                <c:pt idx="2">
                  <c:v>0.15704609482706899</c:v>
                </c:pt>
                <c:pt idx="3">
                  <c:v>0.18605766348978001</c:v>
                </c:pt>
                <c:pt idx="4">
                  <c:v>0.168315051249775</c:v>
                </c:pt>
                <c:pt idx="5">
                  <c:v>8.2239405382724895E-2</c:v>
                </c:pt>
                <c:pt idx="6">
                  <c:v>0.368279086495235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9-4024-855C-CA227B65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089208"/>
        <c:axId val="288275568"/>
      </c:barChart>
      <c:catAx>
        <c:axId val="29008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75568"/>
        <c:crosses val="autoZero"/>
        <c:auto val="1"/>
        <c:lblAlgn val="ctr"/>
        <c:lblOffset val="100"/>
        <c:noMultiLvlLbl val="0"/>
      </c:catAx>
      <c:valAx>
        <c:axId val="28827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234</c:v>
                </c:pt>
                <c:pt idx="1">
                  <c:v>16380</c:v>
                </c:pt>
                <c:pt idx="2">
                  <c:v>46883</c:v>
                </c:pt>
                <c:pt idx="3">
                  <c:v>46098</c:v>
                </c:pt>
                <c:pt idx="4">
                  <c:v>13074</c:v>
                </c:pt>
                <c:pt idx="5">
                  <c:v>4312</c:v>
                </c:pt>
                <c:pt idx="6">
                  <c:v>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3-446D-9CD2-89B426D142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66</c:v>
                </c:pt>
                <c:pt idx="1">
                  <c:v>2337</c:v>
                </c:pt>
                <c:pt idx="2">
                  <c:v>4514</c:v>
                </c:pt>
                <c:pt idx="3">
                  <c:v>3108</c:v>
                </c:pt>
                <c:pt idx="4">
                  <c:v>822</c:v>
                </c:pt>
                <c:pt idx="5">
                  <c:v>271</c:v>
                </c:pt>
                <c:pt idx="6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C3-446D-9CD2-89B426D14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642416"/>
        <c:axId val="356637168"/>
      </c:barChart>
      <c:catAx>
        <c:axId val="35664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37168"/>
        <c:crosses val="autoZero"/>
        <c:auto val="1"/>
        <c:lblAlgn val="ctr"/>
        <c:lblOffset val="100"/>
        <c:noMultiLvlLbl val="0"/>
      </c:catAx>
      <c:valAx>
        <c:axId val="35663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0.228994950552983</c:v>
                </c:pt>
                <c:pt idx="1">
                  <c:v>0</c:v>
                </c:pt>
                <c:pt idx="2">
                  <c:v>0.22589002836255001</c:v>
                </c:pt>
                <c:pt idx="3">
                  <c:v>0</c:v>
                </c:pt>
                <c:pt idx="4">
                  <c:v>0.209834079650421</c:v>
                </c:pt>
                <c:pt idx="5">
                  <c:v>0</c:v>
                </c:pt>
                <c:pt idx="6">
                  <c:v>0.28025734684908599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0.129444252675181</c:v>
                </c:pt>
                <c:pt idx="14">
                  <c:v>0.248763372828713</c:v>
                </c:pt>
                <c:pt idx="15">
                  <c:v>0.13981339045674801</c:v>
                </c:pt>
                <c:pt idx="16">
                  <c:v>0.154526179609732</c:v>
                </c:pt>
                <c:pt idx="17">
                  <c:v>0</c:v>
                </c:pt>
                <c:pt idx="18">
                  <c:v>1.8677490032685599E-2</c:v>
                </c:pt>
                <c:pt idx="19">
                  <c:v>0</c:v>
                </c:pt>
                <c:pt idx="20">
                  <c:v>0.23406088454911</c:v>
                </c:pt>
                <c:pt idx="21">
                  <c:v>0</c:v>
                </c:pt>
                <c:pt idx="22">
                  <c:v>0.190886257624686</c:v>
                </c:pt>
                <c:pt idx="23">
                  <c:v>0</c:v>
                </c:pt>
                <c:pt idx="24">
                  <c:v>0.16784661401734399</c:v>
                </c:pt>
                <c:pt idx="25">
                  <c:v>0</c:v>
                </c:pt>
                <c:pt idx="26">
                  <c:v>0.36709087650116501</c:v>
                </c:pt>
                <c:pt idx="27">
                  <c:v>0</c:v>
                </c:pt>
                <c:pt idx="28">
                  <c:v>0.147637442575485</c:v>
                </c:pt>
                <c:pt idx="29">
                  <c:v>0</c:v>
                </c:pt>
                <c:pt idx="30">
                  <c:v>0.177691161297719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9-4BFF-BCAC-6B6E5E014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48320"/>
        <c:axId val="356647992"/>
      </c:lineChart>
      <c:dateAx>
        <c:axId val="35664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7992"/>
        <c:crosses val="autoZero"/>
        <c:auto val="1"/>
        <c:lblOffset val="100"/>
        <c:baseTimeUnit val="days"/>
      </c:dateAx>
      <c:valAx>
        <c:axId val="35664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138470</c:v>
                </c:pt>
                <c:pt idx="1">
                  <c:v>138532</c:v>
                </c:pt>
                <c:pt idx="2">
                  <c:v>138594</c:v>
                </c:pt>
                <c:pt idx="3">
                  <c:v>138653</c:v>
                </c:pt>
                <c:pt idx="4">
                  <c:v>138709</c:v>
                </c:pt>
                <c:pt idx="5">
                  <c:v>138766</c:v>
                </c:pt>
                <c:pt idx="6">
                  <c:v>138837</c:v>
                </c:pt>
                <c:pt idx="7">
                  <c:v>138910</c:v>
                </c:pt>
                <c:pt idx="8">
                  <c:v>138941</c:v>
                </c:pt>
                <c:pt idx="9">
                  <c:v>138961</c:v>
                </c:pt>
                <c:pt idx="10">
                  <c:v>138992</c:v>
                </c:pt>
                <c:pt idx="11">
                  <c:v>139020</c:v>
                </c:pt>
                <c:pt idx="12">
                  <c:v>139040</c:v>
                </c:pt>
                <c:pt idx="13">
                  <c:v>139073</c:v>
                </c:pt>
                <c:pt idx="14">
                  <c:v>139103</c:v>
                </c:pt>
                <c:pt idx="15">
                  <c:v>139126</c:v>
                </c:pt>
                <c:pt idx="16">
                  <c:v>139145</c:v>
                </c:pt>
                <c:pt idx="17">
                  <c:v>139186</c:v>
                </c:pt>
                <c:pt idx="18">
                  <c:v>139224</c:v>
                </c:pt>
                <c:pt idx="19">
                  <c:v>139259</c:v>
                </c:pt>
                <c:pt idx="20">
                  <c:v>139302</c:v>
                </c:pt>
                <c:pt idx="21">
                  <c:v>139337</c:v>
                </c:pt>
                <c:pt idx="22">
                  <c:v>139363</c:v>
                </c:pt>
                <c:pt idx="23">
                  <c:v>139398</c:v>
                </c:pt>
                <c:pt idx="24">
                  <c:v>139429</c:v>
                </c:pt>
                <c:pt idx="25">
                  <c:v>139461</c:v>
                </c:pt>
                <c:pt idx="26">
                  <c:v>139490</c:v>
                </c:pt>
                <c:pt idx="27">
                  <c:v>139520</c:v>
                </c:pt>
                <c:pt idx="28">
                  <c:v>139542</c:v>
                </c:pt>
                <c:pt idx="29">
                  <c:v>139556</c:v>
                </c:pt>
                <c:pt idx="30">
                  <c:v>139581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B1-4229-99D8-5E26FD782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066992"/>
        <c:axId val="354069616"/>
      </c:lineChart>
      <c:dateAx>
        <c:axId val="354066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69616"/>
        <c:crosses val="autoZero"/>
        <c:auto val="1"/>
        <c:lblOffset val="100"/>
        <c:baseTimeUnit val="days"/>
      </c:dateAx>
      <c:valAx>
        <c:axId val="35406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6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75</c:v>
                </c:pt>
                <c:pt idx="1">
                  <c:v>51</c:v>
                </c:pt>
                <c:pt idx="2">
                  <c:v>45</c:v>
                </c:pt>
                <c:pt idx="3">
                  <c:v>50</c:v>
                </c:pt>
                <c:pt idx="4">
                  <c:v>50</c:v>
                </c:pt>
                <c:pt idx="5">
                  <c:v>41</c:v>
                </c:pt>
                <c:pt idx="6">
                  <c:v>76</c:v>
                </c:pt>
                <c:pt idx="7">
                  <c:v>69</c:v>
                </c:pt>
                <c:pt idx="8">
                  <c:v>46</c:v>
                </c:pt>
                <c:pt idx="9">
                  <c:v>38</c:v>
                </c:pt>
                <c:pt idx="10">
                  <c:v>53</c:v>
                </c:pt>
                <c:pt idx="11">
                  <c:v>53</c:v>
                </c:pt>
                <c:pt idx="12">
                  <c:v>34</c:v>
                </c:pt>
                <c:pt idx="13">
                  <c:v>52</c:v>
                </c:pt>
                <c:pt idx="14">
                  <c:v>38</c:v>
                </c:pt>
                <c:pt idx="15">
                  <c:v>27</c:v>
                </c:pt>
                <c:pt idx="16">
                  <c:v>75</c:v>
                </c:pt>
                <c:pt idx="17">
                  <c:v>29</c:v>
                </c:pt>
                <c:pt idx="18">
                  <c:v>88</c:v>
                </c:pt>
                <c:pt idx="19">
                  <c:v>37</c:v>
                </c:pt>
                <c:pt idx="20">
                  <c:v>57</c:v>
                </c:pt>
                <c:pt idx="21">
                  <c:v>37</c:v>
                </c:pt>
                <c:pt idx="22">
                  <c:v>69</c:v>
                </c:pt>
                <c:pt idx="23">
                  <c:v>51</c:v>
                </c:pt>
                <c:pt idx="24">
                  <c:v>55</c:v>
                </c:pt>
                <c:pt idx="25">
                  <c:v>50</c:v>
                </c:pt>
                <c:pt idx="26">
                  <c:v>66</c:v>
                </c:pt>
                <c:pt idx="27">
                  <c:v>74</c:v>
                </c:pt>
                <c:pt idx="28">
                  <c:v>39</c:v>
                </c:pt>
                <c:pt idx="29">
                  <c:v>54</c:v>
                </c:pt>
                <c:pt idx="30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0B-47FD-A860-3C73984E4C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061416"/>
        <c:axId val="354060432"/>
      </c:lineChart>
      <c:dateAx>
        <c:axId val="354061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60432"/>
        <c:crosses val="autoZero"/>
        <c:auto val="1"/>
        <c:lblOffset val="100"/>
        <c:baseTimeUnit val="days"/>
      </c:dateAx>
      <c:valAx>
        <c:axId val="35406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6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639FD-5AFE-40D6-AA83-A00F797A1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A9609-8871-4266-970E-F7CBA31E52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341616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C2EB0-FEEF-49B2-A4BC-2E2F3EE66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15F42-F5DD-40E9-849B-6CCD6A3C33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001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22009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9821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7617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2857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4295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7399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618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803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937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8703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5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7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FAC4D-DCBC-4FF5-A4CC-6D3332C05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7433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46331-D794-47BC-984C-B006A3978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547810-55CD-4BFA-BE21-A5A61390B3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845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02E54-73F5-4871-BF2C-FDD2630D3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00875-6718-4774-A61F-EB05524AE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265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F50E8-81C5-4B85-AB97-C659A751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4DDF12-3E98-4DC6-9615-B0F68540C1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07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29555-E897-4330-A6BC-3E5286711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E2FDD-79A4-4DC6-9AA8-8E5C6C04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6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42CF-EBBA-4A64-B928-34D3D559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EF9B6C-061C-4686-9948-D84F18BDC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538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C2E30-7A64-400E-9BD1-EF70DCE09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B490E-0164-44F7-ABEA-0B46F932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65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E1EA5-5448-4FBF-900E-768A54B0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969CE-1818-4436-B310-74B7C29AA1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993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4686B-7556-4B5D-B4F5-2BF54A6B4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2ACB4-A658-4776-A036-D709B154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63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99CF-A24C-4E09-B798-98D21EC50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13397-7C5D-474D-BA0E-1133D6E6D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808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8441D-3AFE-4064-9B73-A1D655A9B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A89FD-3715-408E-B54A-10DEEC90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9454F-4A8A-4263-8848-167EF21AD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4652A5-31BF-4695-A2AD-CE7BB48E2D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561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7665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1126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935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11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801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339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12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37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- 2019-01-27 12:48:00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Mmm lazatnya udang panggang Buttercup ini! Jom buat sendiri dan nikmati.​
#ResipiButtercup​
Udang Panggang Buttercup​
Bahan-bahan: ​
½ cawan Buttercup, cair​
3 sudu makan jus lemon​
2 sudu teh serbuk cili​
1 sudu teh serbuk halia​
30 ekor udang, dikupas​
Arahan:​
​1. Campurkan dan gaul semua bahan kecuali udang di dalam mangkuk. Asingkan 1/4 cawan campuran.​
2. Panggang udang dengan api sederhana besar selama 3-5 minit setiap bahagian sambil disapu campuran Buttercup. ​
3. Setelah udang masak, alihkan dari api dan sapu campuran Buttercup yang telah diasingkan.​
Sumber: https://www.google.com.my/amp/s/www.tasteofhome.com/recipes/buttery-grilled-shrimp/amp/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92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37726-D157-49ED-8218-9B4E61210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289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C2314-7525-4469-8907-7518C0B2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1736C-2985-449B-B309-668188FF0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9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163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148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70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506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501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274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923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39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- 2019-01-07 09:37:00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Senang betul hendak makan pasta. Tidak perlu memasak! Famili Buttercup percaya tak?​
#ResipiButtercup​
Pasta Buttercup ​
Bahan-bahan:​
½ cawan Buttercup, suhu bilik​
¾ cawan keju parmesan​
½ sudu teh garam​
340gm pasta pilihan​
Lada hitam secukup rasa​
Arahan:​
1. Campurkan Buttercup, keju dan garam di dalam mangkuk menghidang. Ketepikan.​
2. Masak pasta di dalam air mendidih sehingga lembut.​
3. Toskan pasta dan segera hidangkan bersama campuran tadi. ​
4. Tambah lada hitam dan hidang.​
Sumber: https://www.geniuskitchen.com/recipe/no-cook-butter-and-parmesan-sauce-pasta-212410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136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37B6D-AB8C-4460-AFD4-82FA8F3A5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52774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E02C-51E7-42A0-806D-D45CBA3B4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CA657-BC37-4587-B3B9-3A64BDC94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877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156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651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796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044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159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229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246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4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- 2019-01-15 09:26:00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Masam-masam manis, itulah rasanya biskut ini. Bahan-bahan sudah ada di rumah, hanya perlu mencari epal kering.​
#ResipiButtercup​
Biskut Epal Buttercup​
Bahan-bahan:​
100gm Buttercup, sejuk​
100gm epal kering
200gm tepung naik sendiri​
100gm gula kastor​
1 biji telur saiz besar
Arahan:​
1. Panaskan ketuhar pada 200ºC.​
2. Lapiskan dua dulang pembakar dengan kertas minyak dan gosokkan minyak zaitun.​
3. Kisar epal dalam pemproses makanan sehingga halus, kemudian tambah tepung, kiub Buttercup, dan gula. Terus kisar selama 1 minit, kemudian keluarkan 3 sudu campuran dan ketepikan.​
4. Masukkan telur dan kisar lagi.​
5. Bahagikan adunan menjadi 24 keping, bentukkan bulat, kemudian tekan ke dulang.​
6. Taburkan campuran yang telah diasingkan tadi dan tekan lembut ke atas biskut.​
7. Bakar selama 8-10 minit dan sejukkan sedikit sebelum menghidang!​
​Sumber: https://www.jamieoliver.com/recipes/fruit-recipes/apple-crumble-cookies/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085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B2EB5-FC88-40D0-8E4A-008028FE0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71834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7D045-1BAA-4884-83DE-4DC28893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E9728-8608-4329-B6FE-57CC1C717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33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5559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54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348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961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651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76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47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6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- 2019-01-21 09:31:00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Kacang buncis ini sayur kegemaran Admin, ia sangat sedap dimasak bersama Buttercup!
#ResipiButtercup​
Kacang Buncis Buttercup​
​Bahan-bahan:
3 sudu makan Buttercup​
453gm kacang buncis, dipotong dan dibelah dua​
3 ulas bawang putih, didadu​
2 cubit perahan lemon
Arahan:​
1. Rebus kacang buncis di dalam air sehingga mendidih.​
2. Kecilkan api, reneh kacang buncis sehingga lembut kira-kira 5 minit. Tutup api dan toskan air. Masukkan Buttercup dan gaul sehingga cair.
3. Masak kacang buncis bersama bawang putih. ​
4. Perasakan dengan lemon.​
Sumber: https://www.allrecipes.com/recipe/230103/buttery-garlic-green-beans/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08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AE728-341A-4FDD-90BD-7712AD428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80902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35EDD-AD11-4376-9252-5D50187B9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47CCA-F521-4315-8DDC-B41858B4D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91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867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069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76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48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592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369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892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8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- 2019-01-01 11:48:00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Selamat bercuti tahun baru kepada semua! Buttercup ingin memulakan 2019 dengan berkongsi resipi-resipi yang tidak memerlukan banyak bahan. Tiada alasan untuk malas memasak pada tahun baru ini ya ☺️
#ResipiButtercup​
Kubis Bunga Buttercup​
Bahan-bahan:​
1 kubis bunga dipotong kecil-kecil​
2 sudu makan Buttercup atau lebih, cair​
Secubit garam​
Secubit lada hitam​
Arahan:​
1. Panaskan ketuhar pada 200°C.​
2. Lapiskan dulang pembakar dengan silikon.​
3. Susunkan kubis bunga di atas dulang. Sapukan Buttercup dan tambah garam serta lada hitam.​
4. Bakar selama 30 minit. Kemudian terbalikkan kubis bunga dan sambung membakar sehingga lembut kira-kira 10 minit.​
Sumber: https://www.allrecipes.com/recipe/239869/butter-roasted-cauliflower/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800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0C7A9-1943-4F67-83B6-175D63CFC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67170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36B9-874F-4675-A57D-3FB28D6D2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A6046-940E-41DA-B002-206D888825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8570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398EF-C829-4BF9-AF92-74DAD6ACB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E2AB4-15BB-48CE-9E95-919A52217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454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D3045-44A9-4196-89FA-10BF9EF64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43C8CA-CD25-416E-AB1F-C3A9C1B9DA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0961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D0125-BF7A-4B47-A2FA-CC10201A8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51526-B310-4159-9BF1-31DA8534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45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C2F74-59B8-47FC-9128-6B8D5BBB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6F58C-CCC0-4FAD-8E9F-2129E508A3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3747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46A6E-76F4-4272-A7F3-2DD0B3B4F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D309C-7B3E-462E-97FB-4EDFBDCE1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70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2C827-D599-4997-8405-3B9D48306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36E8C-5A35-4BA9-A1B1-398BCD7185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0672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1D05B-B974-4A2E-8CD6-95CD4145A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A0A04-B631-496C-860B-7C1CF493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35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E501-1269-44A2-B3C6-EFCCDCD19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1117D-2A3E-4EE0-944E-B40C438DB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313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152962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4509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182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5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80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9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4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73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39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4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64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2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65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AAB57-6A3A-4C7A-8924-40A88370C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4162069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98069-0B38-458A-8F3A-55A389C42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79C8E-8D86-4DF6-B5F2-3A230270A0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99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597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81267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3801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95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62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7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40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8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28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8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8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5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76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0AEA4-752E-4E20-91AC-E1F68D9C3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91927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F258-43AA-41C0-9F1F-438D2AC1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E0CCA-6EF4-4AEF-AE6E-0E96D1A0D3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458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101034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4186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512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5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7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8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65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107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77D16-739A-41A7-AA43-8DF9C1B1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96455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F78BB-155C-4F14-A5B1-16820FB3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FFAAD-AC9B-468B-A0A6-B13906218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758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87127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8137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883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385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627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441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174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008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3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- 2019-01-31 09:09:00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Tahukah anda bahawa nama Buttercup diambil sempena sejenis bunga? Bunga Buttercup berwarna kuning dan bersinar, menceriakan suasana. Semoga Buttercup menceriakan hari anda! 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0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3414D-7FB3-4402-8BF6-EB82C7435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39749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E9BA-592D-4034-83EE-3E98BD13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A033B9-6374-463F-8C92-7D8C096F5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34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1082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877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91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726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170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62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58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460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6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- 2019-01-29 09:40:00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Quinoa adalah makanan berkhasiat yang kaya dengan protein dan serat. Famili Buttercup ingin mencubanya? ​
#ResipiButtercup​
Quinoa Berperisa ​
Bahan-bahan: ​
1 sudu makan Buttercup​
3 sudu teh serbuk bawang putih
1 cawan quinoa​
2 cawan stok sayur
Arahan:​
1. Campurkan semua bahan di dalam periuk. Didihkan sehingga Buttercup cair. Tutup periuk dan kecilkan api, renehkan selama 15 minit. ​
2. Buka penutup, tutup api dan gaulkan dengan garpu sehingga gebu. Tunggu 5 minit dan hidang bersama lauk.​
Sumber: https://www.simplyquinoa.com/5-ingredient-garlic-butter-quinoa/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800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EFDB2-214E-4D0B-87DE-75E31D0AC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6845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1EE-22B3-423E-A495-4941DAC8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34813-8B15-41D0-BD1E-70F98A7A5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014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18705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192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42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086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267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77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737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079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40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- 2019-01-27 12:48:00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Mmm lazatnya udang panggang Buttercup ini! Jom buat sendiri dan nikmati.​
#ResipiButtercup​
Udang Panggang Buttercup​
Bahan-bahan: ​
½ cawan Buttercup, cair​
3 sudu makan jus lemon​
2 sudu teh serbuk cili​
1 sudu teh serbuk halia​
30 ekor udang, dikupas​
Arahan:​
​1. Campurkan dan gaul semua bahan kecuali udang di dalam mangkuk. Asingkan 1/4 cawan campuran.​
2. Panggang udang dengan api sederhana besar selama 3-5 minit setiap bahagian sambil disapu campuran Buttercup. ​
3. Setelah udang masak, alihkan dari api dan sapu campuran Buttercup yang telah diasingkan.​
Sumber: https://www.google.com.my/amp/s/www.tasteofhome.com/recipes/buttery-grilled-shrimp/amp/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31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A470F-1396-4300-B78A-30C06DA4F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6836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C9A4D-75A6-4F95-A534-A8893B8C7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4A284-3053-40F7-992F-C7E8DA214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38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81306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833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3964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92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903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62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599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105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08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- 2019-01-25 09:28:00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Gunakan tepung naik sendiri yang halus dan ringan untuk kek yang lazat!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96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- 2019-01-23 09:33:00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Bosan juga asyik makan nasi putih ya? Gaulkan Buttercup Garlic Spread dengan nasi putih yang panas! Yum!​
#ButtercupGarlicSpread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8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7F414-FE3B-48A4-9237-A7965D05D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21378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A0F7-DE67-494B-AFE9-6B49CC570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406D9-9FCE-4386-92A5-883A469E1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764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4279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707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786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864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359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92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548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330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0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- 2019-01-21 09:31:00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Kacang buncis ini sayur kegemaran Admin, ia sangat sedap dimasak bersama Buttercup!
#ResipiButtercup​
Kacang Buncis Buttercup​
​Bahan-bahan:
3 sudu makan Buttercup​
453gm kacang buncis, dipotong dan dibelah dua​
3 ulas bawang putih, didadu​
2 cubit perahan lemon
Arahan:​
1. Rebus kacang buncis di dalam air sehingga mendidih.​
2. Kecilkan api, reneh kacang buncis sehingga lembut kira-kira 5 minit. Tutup api dan toskan air. Masukkan Buttercup dan gaul sehingga cair.
3. Masak kacang buncis bersama bawang putih. ​
4. Perasakan dengan lemon.​
Sumber: https://www.allrecipes.com/recipe/230103/buttery-garlic-green-beans/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62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E34D0-2286-4FC7-BACB-591CDFA2B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575443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52540-21CE-408B-A8E9-CE9073E6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707D0-605A-4757-99A8-3856144FF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753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632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285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2029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194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658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577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398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376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5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- 2019-01-19 17:10:37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Admin pun ingin mengimbau kenangan rupa pembalut Buttercup sepuluh tahun yang lalu! #10yearchallenge #Buttercup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4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- 2019-01-19 01:03:00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Semestinya Buttercup yang sedap, harum dan berpatutan!​ Terima kasih Aishah Sajudi kerana memilih Buttercup!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8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- 2019-01-17 09:28:00 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Ada berapa huruf untuk mengeja Buttercup?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16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- 2019-01-16 14:30:13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Rancangan hujung minggu: nikmati kelazatan udang segar dimasak bersama herba dalam Buttercup Garlic Spread. ​
#SayaSukaButtercup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- 2019-01-16 14:13:49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"Saya menjadi seorang yang lebih baik apabila saya tidak makan banyak."​
Begitu kata Elizabeth Gilbert dalam novelnya Eat, Pray, Love. Famili Buttercup pula macam mana?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65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A691A-C003-47E4-A42B-FF0CA6B0A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97443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32F32-8D19-4152-8866-46152C50B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912F9-27B7-4FF7-BB08-76E2158D5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249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80474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8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12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607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03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809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939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263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72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- 2019-01-15 09:26:00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Masam-masam manis, itulah rasanya biskut ini. Bahan-bahan sudah ada di rumah, hanya perlu mencari epal kering.​
#ResipiButtercup​
Biskut Epal Buttercup​
Bahan-bahan:​
100gm Buttercup, sejuk​
100gm epal kering
200gm tepung naik sendiri​
100gm gula kastor​
1 biji telur saiz besar
Arahan:​
1. Panaskan ketuhar pada 200ºC.​
2. Lapiskan dua dulang pembakar dengan kertas minyak dan gosokkan minyak zaitun.​
3. Kisar epal dalam pemproses makanan sehingga halus, kemudian tambah tepung, kiub Buttercup, dan gula. Terus kisar selama 1 minit, kemudian keluarkan 3 sudu campuran dan ketepikan.​
4. Masukkan telur dan kisar lagi.​
5. Bahagikan adunan menjadi 24 keping, bentukkan bulat, kemudian tekan ke dulang.​
6. Taburkan campuran yang telah diasingkan tadi dan tekan lembut ke atas biskut.​
7. Bakar selama 8-10 minit dan sejukkan sedikit sebelum menghidang!​
​Sumber: https://www.jamieoliver.com/recipes/fruit-recipes/apple-crumble-cookies/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8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BC64A-D242-4BAA-B373-457A0315F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176392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6185-FB3F-45A3-92A1-F6EF9D2A3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2390A-1F9B-45C2-956B-6857ECE06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659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513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965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463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6566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281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698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986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3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31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- 2019-01-14 08:21:05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Makan sedikit dan kerap itu lebih baik daripada makan banyak sekali gus. Barulah hormon di dalam badan seimbang dan mood menjadi riang!​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445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DDB9F-D4B0-4065-863B-087CE0D31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865141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CB6-B244-42C9-8F5F-8D119E4C3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D154C-2FE0-4AA4-BC27-DF2B5A973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001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757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637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772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771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495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89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035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812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- 2019-01-07 09:37:00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Senang betul hendak makan pasta. Tidak perlu memasak! Famili Buttercup percaya tak?​
#ResipiButtercup​
Pasta Buttercup ​
Bahan-bahan:​
½ cawan Buttercup, suhu bilik​
¾ cawan keju parmesan​
½ sudu teh garam​
340gm pasta pilihan​
Lada hitam secukup rasa​
Arahan:​
1. Campurkan Buttercup, keju dan garam di dalam mangkuk menghidang. Ketepikan.​
2. Masak pasta di dalam air mendidih sehingga lembut.​
3. Toskan pasta dan segera hidangkan bersama campuran tadi. ​
4. Tambah lada hitam dan hidang.​
Sumber: https://www.geniuskitchen.com/recipe/no-cook-butter-and-parmesan-sauce-pasta-212410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22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4EB0F-9DF8-449A-9ADC-57DD25DCB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648813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C1706-2A37-4EBB-B46C-37A2CAF00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9E8F6-BC80-4EAB-9198-9EF3901F0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826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310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057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44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10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18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747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75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79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64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- 2019-01-05 13:04:00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Sudahkah anda mencuba Buttercup Garlic Spread? Kongsikan dengan Famili Buttercup bagaimana anda menyukainya! Admin suka gaulkan Buttercup Garlic Spread bersama sayur di atas kuali. Sedap!​
#ButtercupGarlicSpread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3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- 2019-01-03 09:22:46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Famili Buttercup ingin tahu bagaimana hendak mengawal pengambilan makanan agar tidak berlebihan? Mudah saja, gunakan bekas makanan yang kecil agar ia nampak penuh. Tidaklah rasa macam mahu menambah makanan 🙂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767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EE80E-ADE4-4602-9EA1-44B9587FA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47044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8971E-3745-4F90-820C-6E8115111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C4E54-4C14-4E33-B5D8-B2AA93320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148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3935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26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63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688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64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548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737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907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7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- 2019-01-01 11:48:00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Selamat bercuti tahun baru kepada semua! Buttercup ingin memulakan 2019 dengan berkongsi resipi-resipi yang tidak memerlukan banyak bahan. Tiada alasan untuk malas memasak pada tahun baru ini ya ☺️
#ResipiButtercup​
Kubis Bunga Buttercup​
Bahan-bahan:​
1 kubis bunga dipotong kecil-kecil​
2 sudu makan Buttercup atau lebih, cair​
Secubit garam​
Secubit lada hitam​
Arahan:​
1. Panaskan ketuhar pada 200°C.​
2. Lapiskan dulang pembakar dengan silikon.​
3. Susunkan kubis bunga di atas dulang. Sapukan Buttercup dan tambah garam serta lada hitam.​
4. Bakar selama 30 minit. Kemudian terbalikkan kubis bunga dan sambung membakar sehingga lembut kira-kira 10 minit.​
Sumber: https://www.allrecipes.com/recipe/239869/butter-roasted-cauliflower/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11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9AFA1-AF37-45B9-A7D1-EA6A697FD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01360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1056</Words>
  <Application>Microsoft Office PowerPoint</Application>
  <PresentationFormat>On-screen Show (4:3)</PresentationFormat>
  <Paragraphs>467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5</vt:lpstr>
      <vt:lpstr>Facebook (FB) Custom Own Posts Table (new) | Buttercup Malaysia - 2 of 5</vt:lpstr>
      <vt:lpstr>Facebook (FB) Custom Own Posts Table (new) | Buttercup Malaysia - 3 of 5</vt:lpstr>
      <vt:lpstr>Facebook (FB) Custom Own Posts Table (new) | Buttercup Malaysia - 4 of 5</vt:lpstr>
      <vt:lpstr>Facebook (FB) Custom Own Posts Table (new) | Buttercup Malaysia - 5 of 5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11</vt:lpstr>
      <vt:lpstr>Facebook Own Posts Table | Buttercup Malaysia - 2 of 11</vt:lpstr>
      <vt:lpstr>Facebook Own Posts Table | Buttercup Malaysia - 3 of 11</vt:lpstr>
      <vt:lpstr>Facebook Own Posts Table | Buttercup Malaysia - 4 of 11</vt:lpstr>
      <vt:lpstr>Facebook Own Posts Table | Buttercup Malaysia - 5 of 11</vt:lpstr>
      <vt:lpstr>Facebook Own Posts Table | Buttercup Malaysia - 6 of 11</vt:lpstr>
      <vt:lpstr>Facebook Own Posts Table | Buttercup Malaysia - 7 of 11</vt:lpstr>
      <vt:lpstr>Facebook Own Posts Table | Buttercup Malaysia - 8 of 11</vt:lpstr>
      <vt:lpstr>Facebook Own Posts Table | Buttercup Malaysia - 9 of 11</vt:lpstr>
      <vt:lpstr>Facebook Own Posts Table | Buttercup Malaysia - 10 of 11</vt:lpstr>
      <vt:lpstr>Facebook Own Posts Table | Buttercup Malaysia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2019-02-10T06:59:16Z</dcterms:created>
  <dcterms:modified xsi:type="dcterms:W3CDTF">2019-02-10T07:00:02Z</dcterms:modified>
</cp:coreProperties>
</file>