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5610-4AA8-BFE4-377BEBE012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660224"/>
        <c:axId val="347659240"/>
      </c:lineChart>
      <c:catAx>
        <c:axId val="34766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659240"/>
        <c:crosses val="autoZero"/>
        <c:auto val="1"/>
        <c:lblAlgn val="ctr"/>
        <c:lblOffset val="100"/>
        <c:noMultiLvlLbl val="0"/>
      </c:catAx>
      <c:valAx>
        <c:axId val="347659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66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8A3EE-E826-4B34-8758-1E877E340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CC5DB3-6504-4C44-848C-AC7683DE89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96724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CE762-22D5-422A-A3D1-3F63B0219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A8BBE-8169-4F4F-81D1-D8E2AE0D8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7274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Buttercup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Buttercup Malaysia</dc:title>
  <dc:creator>Administrator</dc:creator>
  <cp:lastModifiedBy>Administrator</cp:lastModifiedBy>
  <cp:revision>1</cp:revision>
  <dcterms:created xsi:type="dcterms:W3CDTF">2018-11-09T07:16:50Z</dcterms:created>
  <dcterms:modified xsi:type="dcterms:W3CDTF">2018-11-09T07:16:54Z</dcterms:modified>
</cp:coreProperties>
</file>