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Buttercup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82778</c:v>
                </c:pt>
                <c:pt idx="1">
                  <c:v>88263</c:v>
                </c:pt>
                <c:pt idx="2">
                  <c:v>92088</c:v>
                </c:pt>
                <c:pt idx="3">
                  <c:v>94609</c:v>
                </c:pt>
                <c:pt idx="4">
                  <c:v>99095</c:v>
                </c:pt>
                <c:pt idx="5">
                  <c:v>103001</c:v>
                </c:pt>
                <c:pt idx="6">
                  <c:v>105431</c:v>
                </c:pt>
                <c:pt idx="7">
                  <c:v>107936</c:v>
                </c:pt>
                <c:pt idx="8">
                  <c:v>109619</c:v>
                </c:pt>
                <c:pt idx="9">
                  <c:v>111453</c:v>
                </c:pt>
                <c:pt idx="10">
                  <c:v>112827</c:v>
                </c:pt>
                <c:pt idx="11">
                  <c:v>114627</c:v>
                </c:pt>
                <c:pt idx="12">
                  <c:v>118025</c:v>
                </c:pt>
                <c:pt idx="13">
                  <c:v>119945</c:v>
                </c:pt>
                <c:pt idx="14">
                  <c:v>121166</c:v>
                </c:pt>
                <c:pt idx="15">
                  <c:v>123069</c:v>
                </c:pt>
                <c:pt idx="16">
                  <c:v>125404</c:v>
                </c:pt>
                <c:pt idx="17">
                  <c:v>127753</c:v>
                </c:pt>
                <c:pt idx="18">
                  <c:v>129382</c:v>
                </c:pt>
                <c:pt idx="19">
                  <c:v>131150</c:v>
                </c:pt>
                <c:pt idx="20">
                  <c:v>133248</c:v>
                </c:pt>
                <c:pt idx="21">
                  <c:v>135310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04-4B95-9465-19FA124E2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446584"/>
        <c:axId val="279447240"/>
      </c:lineChart>
      <c:dateAx>
        <c:axId val="27944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47240"/>
        <c:crosses val="autoZero"/>
        <c:auto val="1"/>
        <c:lblOffset val="100"/>
        <c:baseTimeUnit val="months"/>
      </c:dateAx>
      <c:valAx>
        <c:axId val="27944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4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3DEE9-97D8-4964-A212-F4A2C4557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DEB1DC-5D5D-4EA4-82F3-1267D48F2F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4619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86334-2DBB-4CCC-8B9E-B4E7C8BDD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A8321-F0B0-4C07-A5CA-2D729E95D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4358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Buttercup Malaysia</dc:title>
  <dc:creator>Administrator</dc:creator>
  <cp:lastModifiedBy>Administrator</cp:lastModifiedBy>
  <cp:revision>1</cp:revision>
  <dcterms:created xsi:type="dcterms:W3CDTF">2018-11-09T07:04:22Z</dcterms:created>
  <dcterms:modified xsi:type="dcterms:W3CDTF">2018-11-09T07:04:26Z</dcterms:modified>
</cp:coreProperties>
</file>