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  <c:pt idx="14">
                  <c:v>43160</c:v>
                </c:pt>
                <c:pt idx="15">
                  <c:v>43191</c:v>
                </c:pt>
                <c:pt idx="16">
                  <c:v>43221</c:v>
                </c:pt>
                <c:pt idx="17">
                  <c:v>43252</c:v>
                </c:pt>
                <c:pt idx="18">
                  <c:v>43282</c:v>
                </c:pt>
                <c:pt idx="19">
                  <c:v>43313</c:v>
                </c:pt>
                <c:pt idx="20">
                  <c:v>43344</c:v>
                </c:pt>
                <c:pt idx="21">
                  <c:v>43374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82778</c:v>
                </c:pt>
                <c:pt idx="1">
                  <c:v>88263</c:v>
                </c:pt>
                <c:pt idx="2">
                  <c:v>92088</c:v>
                </c:pt>
                <c:pt idx="3">
                  <c:v>94609</c:v>
                </c:pt>
                <c:pt idx="4">
                  <c:v>99095</c:v>
                </c:pt>
                <c:pt idx="5">
                  <c:v>103001</c:v>
                </c:pt>
                <c:pt idx="6">
                  <c:v>105431</c:v>
                </c:pt>
                <c:pt idx="7">
                  <c:v>107936</c:v>
                </c:pt>
                <c:pt idx="8">
                  <c:v>109619</c:v>
                </c:pt>
                <c:pt idx="9">
                  <c:v>111453</c:v>
                </c:pt>
                <c:pt idx="10">
                  <c:v>112827</c:v>
                </c:pt>
                <c:pt idx="11">
                  <c:v>114627</c:v>
                </c:pt>
                <c:pt idx="12">
                  <c:v>118025</c:v>
                </c:pt>
                <c:pt idx="13">
                  <c:v>119945</c:v>
                </c:pt>
                <c:pt idx="14">
                  <c:v>121166</c:v>
                </c:pt>
                <c:pt idx="15">
                  <c:v>123069</c:v>
                </c:pt>
                <c:pt idx="16">
                  <c:v>125404</c:v>
                </c:pt>
                <c:pt idx="17">
                  <c:v>127753</c:v>
                </c:pt>
                <c:pt idx="18">
                  <c:v>129382</c:v>
                </c:pt>
                <c:pt idx="19">
                  <c:v>131150</c:v>
                </c:pt>
                <c:pt idx="20">
                  <c:v>133248</c:v>
                </c:pt>
                <c:pt idx="21">
                  <c:v>135310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16-44A2-ADE9-56E68845B3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538160"/>
        <c:axId val="348536520"/>
      </c:lineChart>
      <c:dateAx>
        <c:axId val="348538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536520"/>
        <c:crosses val="autoZero"/>
        <c:auto val="1"/>
        <c:lblOffset val="100"/>
        <c:baseTimeUnit val="months"/>
      </c:dateAx>
      <c:valAx>
        <c:axId val="348536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538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5D120-92B3-466C-B4BC-19BF9922B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2F615F-EFB1-4142-9BF2-0055D5870B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08447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5D3B83-3DDB-4A27-AD45-4DA1B3EBE7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6D5452-1EDF-4756-A66B-4C854D6DD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4061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Buttercup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Buttercup Malaysia</dc:title>
  <dc:creator>Administrator</dc:creator>
  <cp:lastModifiedBy>Administrator</cp:lastModifiedBy>
  <cp:revision>1</cp:revision>
  <dcterms:created xsi:type="dcterms:W3CDTF">2018-11-09T07:02:21Z</dcterms:created>
  <dcterms:modified xsi:type="dcterms:W3CDTF">2018-11-09T07:02:28Z</dcterms:modified>
</cp:coreProperties>
</file>