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Sheet1!$A$2:$A$313</c:f>
            </c:multiLvlStrRef>
          </c:cat>
          <c:val>
            <c:numRef>
              <c:f>Sheet1!$B$2:$B$313</c:f>
            </c:numRef>
          </c:val>
          <c:smooth val="0"/>
          <c:extLst>
            <c:ext xmlns:c16="http://schemas.microsoft.com/office/drawing/2014/chart" uri="{C3380CC4-5D6E-409C-BE32-E72D297353CC}">
              <c16:uniqueId val="{00000000-2FF2-48B0-BA7B-6701CC2009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859720"/>
        <c:axId val="285857752"/>
      </c:lineChart>
      <c:catAx>
        <c:axId val="285859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857752"/>
        <c:crosses val="autoZero"/>
        <c:auto val="1"/>
        <c:lblAlgn val="ctr"/>
        <c:lblOffset val="100"/>
        <c:noMultiLvlLbl val="0"/>
      </c:catAx>
      <c:valAx>
        <c:axId val="285857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859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C1A03F-5B7F-43B6-B525-6C8FA3A10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80D77A4-1D51-4CCD-80DE-ED7A442759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001790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B7087F-273B-49DD-9811-B9AC18572C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01/01/2018 - 11/08/2018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7AEC68-F118-4549-9F25-F40AE72D0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9605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Buttercup 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Buttercup Malaysia</dc:title>
  <dc:creator>Administrator</dc:creator>
  <cp:lastModifiedBy>Administrator</cp:lastModifiedBy>
  <cp:revision>1</cp:revision>
  <dcterms:created xsi:type="dcterms:W3CDTF">2018-11-08T08:34:29Z</dcterms:created>
  <dcterms:modified xsi:type="dcterms:W3CDTF">2018-11-08T08:34:36Z</dcterms:modified>
</cp:coreProperties>
</file>