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260</c:v>
                </c:pt>
                <c:pt idx="1">
                  <c:v>16603</c:v>
                </c:pt>
                <c:pt idx="2">
                  <c:v>45912</c:v>
                </c:pt>
                <c:pt idx="3">
                  <c:v>44086</c:v>
                </c:pt>
                <c:pt idx="4">
                  <c:v>12460</c:v>
                </c:pt>
                <c:pt idx="5">
                  <c:v>4155</c:v>
                </c:pt>
                <c:pt idx="6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67-496E-B751-2D69F96680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</c:v>
                </c:pt>
                <c:pt idx="1">
                  <c:v>2213</c:v>
                </c:pt>
                <c:pt idx="2">
                  <c:v>4230</c:v>
                </c:pt>
                <c:pt idx="3">
                  <c:v>2865</c:v>
                </c:pt>
                <c:pt idx="4">
                  <c:v>768</c:v>
                </c:pt>
                <c:pt idx="5">
                  <c:v>267</c:v>
                </c:pt>
                <c:pt idx="6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67-496E-B751-2D69F9668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526488"/>
        <c:axId val="276527144"/>
      </c:barChart>
      <c:catAx>
        <c:axId val="27652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7144"/>
        <c:crosses val="autoZero"/>
        <c:auto val="1"/>
        <c:lblAlgn val="ctr"/>
        <c:lblOffset val="100"/>
        <c:noMultiLvlLbl val="0"/>
      </c:catAx>
      <c:valAx>
        <c:axId val="27652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01370-6808-47E5-A31F-AE053D64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034FF-5DE3-420F-9B4F-5092BD961A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1057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D5D14-1DBD-4151-A0EA-C3888F250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5250E-94A4-44A4-9AF5-70E88C082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99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Buttercup Malaysia</dc:title>
  <dc:creator>Administrator</dc:creator>
  <cp:lastModifiedBy>Administrator</cp:lastModifiedBy>
  <cp:revision>1</cp:revision>
  <dcterms:created xsi:type="dcterms:W3CDTF">2018-11-08T03:53:26Z</dcterms:created>
  <dcterms:modified xsi:type="dcterms:W3CDTF">2018-11-08T03:53:30Z</dcterms:modified>
</cp:coreProperties>
</file>