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755B9-2BB6-4A43-AA05-77D5E5D8A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330A6-C3C7-4160-AF7E-7FFC4135D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76892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93435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05469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8042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7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1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3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6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1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03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4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8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3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926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1C38D-9D43-4D54-A723-CBD6C833D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77570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70C9B-EA0A-47C6-BC16-FAB9C5F9E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4AA24-C27A-471A-A283-5784796DA7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369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123830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68199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0620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0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0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37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80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54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53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63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16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34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8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423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6AC3B-37B5-494D-BA87-861DFEA5A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7847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9400-23BF-4B81-88C2-7951E9BD0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4CF5D-BBE2-4B59-81C8-0F89C9C7D6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144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770533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49219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3529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31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5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8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40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15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15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6A2B6-F25F-42F5-93F4-2202943E1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084219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City Table | Buttercup Malaysia - 1 of 3</vt:lpstr>
      <vt:lpstr>Facebook Fans By City Table | Buttercup Malaysia - 2 of 3</vt:lpstr>
      <vt:lpstr>Facebook Fans By City Table | Buttercup Malaysia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City Table | Buttercup Malaysia - 1 of 3</dc:title>
  <dc:creator>Administrator</dc:creator>
  <cp:lastModifiedBy>Administrator</cp:lastModifiedBy>
  <cp:revision>1</cp:revision>
  <dcterms:created xsi:type="dcterms:W3CDTF">2018-11-08T03:48:54Z</dcterms:created>
  <dcterms:modified xsi:type="dcterms:W3CDTF">2018-11-08T03:49:24Z</dcterms:modified>
</cp:coreProperties>
</file>