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Sheet1!$A$2:$A$305</c:f>
              <c:numCache>
                <c:formatCode>m/d/yyyy</c:formatCode>
                <c:ptCount val="30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</c:numCache>
            </c:numRef>
          </c:cat>
          <c:val>
            <c:numRef>
              <c:f>Sheet1!$B$2:$B$305</c:f>
              <c:numCache>
                <c:formatCode>General</c:formatCode>
                <c:ptCount val="304"/>
                <c:pt idx="0">
                  <c:v>114739</c:v>
                </c:pt>
                <c:pt idx="1">
                  <c:v>114840</c:v>
                </c:pt>
                <c:pt idx="2">
                  <c:v>114919</c:v>
                </c:pt>
                <c:pt idx="3">
                  <c:v>114997</c:v>
                </c:pt>
                <c:pt idx="4">
                  <c:v>115083</c:v>
                </c:pt>
                <c:pt idx="5">
                  <c:v>115188</c:v>
                </c:pt>
                <c:pt idx="6">
                  <c:v>115343</c:v>
                </c:pt>
                <c:pt idx="7">
                  <c:v>115533</c:v>
                </c:pt>
                <c:pt idx="8">
                  <c:v>115662</c:v>
                </c:pt>
                <c:pt idx="9">
                  <c:v>115776</c:v>
                </c:pt>
                <c:pt idx="10">
                  <c:v>115883</c:v>
                </c:pt>
                <c:pt idx="11">
                  <c:v>115996</c:v>
                </c:pt>
                <c:pt idx="12">
                  <c:v>116083</c:v>
                </c:pt>
                <c:pt idx="13">
                  <c:v>116168</c:v>
                </c:pt>
                <c:pt idx="14">
                  <c:v>116282</c:v>
                </c:pt>
                <c:pt idx="15">
                  <c:v>116425</c:v>
                </c:pt>
                <c:pt idx="16">
                  <c:v>116568</c:v>
                </c:pt>
                <c:pt idx="17">
                  <c:v>116701</c:v>
                </c:pt>
                <c:pt idx="18">
                  <c:v>116819</c:v>
                </c:pt>
                <c:pt idx="19">
                  <c:v>116915</c:v>
                </c:pt>
                <c:pt idx="20">
                  <c:v>117047</c:v>
                </c:pt>
                <c:pt idx="21">
                  <c:v>117166</c:v>
                </c:pt>
                <c:pt idx="22">
                  <c:v>117279</c:v>
                </c:pt>
                <c:pt idx="23">
                  <c:v>117381</c:v>
                </c:pt>
                <c:pt idx="24">
                  <c:v>117479</c:v>
                </c:pt>
                <c:pt idx="25">
                  <c:v>117593</c:v>
                </c:pt>
                <c:pt idx="26">
                  <c:v>117692</c:v>
                </c:pt>
                <c:pt idx="27">
                  <c:v>117782</c:v>
                </c:pt>
                <c:pt idx="28">
                  <c:v>117865</c:v>
                </c:pt>
                <c:pt idx="29">
                  <c:v>117942</c:v>
                </c:pt>
                <c:pt idx="30">
                  <c:v>118025</c:v>
                </c:pt>
                <c:pt idx="31">
                  <c:v>118181</c:v>
                </c:pt>
                <c:pt idx="32">
                  <c:v>118294</c:v>
                </c:pt>
                <c:pt idx="33">
                  <c:v>118383</c:v>
                </c:pt>
                <c:pt idx="34">
                  <c:v>118494</c:v>
                </c:pt>
                <c:pt idx="35">
                  <c:v>118561</c:v>
                </c:pt>
                <c:pt idx="36">
                  <c:v>118600</c:v>
                </c:pt>
                <c:pt idx="37">
                  <c:v>118637</c:v>
                </c:pt>
                <c:pt idx="38">
                  <c:v>118712</c:v>
                </c:pt>
                <c:pt idx="39">
                  <c:v>118764</c:v>
                </c:pt>
                <c:pt idx="40">
                  <c:v>118820</c:v>
                </c:pt>
                <c:pt idx="41">
                  <c:v>118866</c:v>
                </c:pt>
                <c:pt idx="42">
                  <c:v>118929</c:v>
                </c:pt>
                <c:pt idx="43">
                  <c:v>119007</c:v>
                </c:pt>
                <c:pt idx="44">
                  <c:v>119064</c:v>
                </c:pt>
                <c:pt idx="45">
                  <c:v>119116</c:v>
                </c:pt>
                <c:pt idx="46">
                  <c:v>119184</c:v>
                </c:pt>
                <c:pt idx="47">
                  <c:v>119240</c:v>
                </c:pt>
                <c:pt idx="48">
                  <c:v>119296</c:v>
                </c:pt>
                <c:pt idx="49">
                  <c:v>119356</c:v>
                </c:pt>
                <c:pt idx="50">
                  <c:v>119415</c:v>
                </c:pt>
                <c:pt idx="51">
                  <c:v>119486</c:v>
                </c:pt>
                <c:pt idx="52">
                  <c:v>119543</c:v>
                </c:pt>
                <c:pt idx="53">
                  <c:v>119609</c:v>
                </c:pt>
                <c:pt idx="54">
                  <c:v>119676</c:v>
                </c:pt>
                <c:pt idx="55">
                  <c:v>119759</c:v>
                </c:pt>
                <c:pt idx="56">
                  <c:v>119845</c:v>
                </c:pt>
                <c:pt idx="57">
                  <c:v>119913</c:v>
                </c:pt>
                <c:pt idx="58">
                  <c:v>119945</c:v>
                </c:pt>
                <c:pt idx="59">
                  <c:v>120007</c:v>
                </c:pt>
                <c:pt idx="60">
                  <c:v>120078</c:v>
                </c:pt>
                <c:pt idx="61">
                  <c:v>120148</c:v>
                </c:pt>
                <c:pt idx="62">
                  <c:v>120204</c:v>
                </c:pt>
                <c:pt idx="63">
                  <c:v>120244</c:v>
                </c:pt>
                <c:pt idx="64">
                  <c:v>120315</c:v>
                </c:pt>
                <c:pt idx="65">
                  <c:v>120372</c:v>
                </c:pt>
                <c:pt idx="66">
                  <c:v>120446</c:v>
                </c:pt>
                <c:pt idx="67">
                  <c:v>120502</c:v>
                </c:pt>
                <c:pt idx="68">
                  <c:v>120547</c:v>
                </c:pt>
                <c:pt idx="69">
                  <c:v>120600</c:v>
                </c:pt>
                <c:pt idx="70">
                  <c:v>120662</c:v>
                </c:pt>
                <c:pt idx="71">
                  <c:v>120708</c:v>
                </c:pt>
                <c:pt idx="72">
                  <c:v>120784</c:v>
                </c:pt>
                <c:pt idx="73">
                  <c:v>120848</c:v>
                </c:pt>
                <c:pt idx="74">
                  <c:v>120906</c:v>
                </c:pt>
                <c:pt idx="75">
                  <c:v>120935</c:v>
                </c:pt>
                <c:pt idx="76">
                  <c:v>120997</c:v>
                </c:pt>
                <c:pt idx="77">
                  <c:v>121061</c:v>
                </c:pt>
                <c:pt idx="78">
                  <c:v>121119</c:v>
                </c:pt>
                <c:pt idx="79">
                  <c:v>121161</c:v>
                </c:pt>
                <c:pt idx="80">
                  <c:v>121195</c:v>
                </c:pt>
                <c:pt idx="81">
                  <c:v>121002</c:v>
                </c:pt>
                <c:pt idx="82">
                  <c:v>121062</c:v>
                </c:pt>
                <c:pt idx="83">
                  <c:v>121101</c:v>
                </c:pt>
                <c:pt idx="84">
                  <c:v>121170</c:v>
                </c:pt>
                <c:pt idx="85">
                  <c:v>121078</c:v>
                </c:pt>
                <c:pt idx="86">
                  <c:v>121064</c:v>
                </c:pt>
                <c:pt idx="87">
                  <c:v>121096</c:v>
                </c:pt>
                <c:pt idx="88">
                  <c:v>121128</c:v>
                </c:pt>
                <c:pt idx="89">
                  <c:v>121166</c:v>
                </c:pt>
                <c:pt idx="90">
                  <c:v>121236</c:v>
                </c:pt>
                <c:pt idx="91">
                  <c:v>121304</c:v>
                </c:pt>
                <c:pt idx="92">
                  <c:v>121362</c:v>
                </c:pt>
                <c:pt idx="93">
                  <c:v>121414</c:v>
                </c:pt>
                <c:pt idx="94">
                  <c:v>121447</c:v>
                </c:pt>
                <c:pt idx="95">
                  <c:v>121497</c:v>
                </c:pt>
                <c:pt idx="96">
                  <c:v>121558</c:v>
                </c:pt>
                <c:pt idx="97">
                  <c:v>121636</c:v>
                </c:pt>
                <c:pt idx="98">
                  <c:v>121696</c:v>
                </c:pt>
                <c:pt idx="99">
                  <c:v>121780</c:v>
                </c:pt>
                <c:pt idx="100">
                  <c:v>121838</c:v>
                </c:pt>
                <c:pt idx="101">
                  <c:v>121886</c:v>
                </c:pt>
                <c:pt idx="102">
                  <c:v>121934</c:v>
                </c:pt>
                <c:pt idx="103">
                  <c:v>122027</c:v>
                </c:pt>
                <c:pt idx="104">
                  <c:v>122117</c:v>
                </c:pt>
                <c:pt idx="105">
                  <c:v>122204</c:v>
                </c:pt>
                <c:pt idx="106">
                  <c:v>122278</c:v>
                </c:pt>
                <c:pt idx="107">
                  <c:v>122368</c:v>
                </c:pt>
                <c:pt idx="108">
                  <c:v>122437</c:v>
                </c:pt>
                <c:pt idx="109">
                  <c:v>122497</c:v>
                </c:pt>
                <c:pt idx="110">
                  <c:v>122559</c:v>
                </c:pt>
                <c:pt idx="111">
                  <c:v>122652</c:v>
                </c:pt>
                <c:pt idx="112">
                  <c:v>122710</c:v>
                </c:pt>
                <c:pt idx="113">
                  <c:v>122758</c:v>
                </c:pt>
                <c:pt idx="114">
                  <c:v>122814</c:v>
                </c:pt>
                <c:pt idx="115">
                  <c:v>122871</c:v>
                </c:pt>
                <c:pt idx="116">
                  <c:v>122913</c:v>
                </c:pt>
                <c:pt idx="117">
                  <c:v>122958</c:v>
                </c:pt>
                <c:pt idx="118">
                  <c:v>123010</c:v>
                </c:pt>
                <c:pt idx="119">
                  <c:v>123069</c:v>
                </c:pt>
                <c:pt idx="120">
                  <c:v>123152</c:v>
                </c:pt>
                <c:pt idx="121">
                  <c:v>123240</c:v>
                </c:pt>
                <c:pt idx="122">
                  <c:v>123296</c:v>
                </c:pt>
                <c:pt idx="123">
                  <c:v>123354</c:v>
                </c:pt>
                <c:pt idx="124">
                  <c:v>123420</c:v>
                </c:pt>
                <c:pt idx="125">
                  <c:v>123482</c:v>
                </c:pt>
                <c:pt idx="126">
                  <c:v>123561</c:v>
                </c:pt>
                <c:pt idx="127">
                  <c:v>123629</c:v>
                </c:pt>
                <c:pt idx="128">
                  <c:v>123699</c:v>
                </c:pt>
                <c:pt idx="129">
                  <c:v>123762</c:v>
                </c:pt>
                <c:pt idx="130">
                  <c:v>123845</c:v>
                </c:pt>
                <c:pt idx="131">
                  <c:v>123953</c:v>
                </c:pt>
                <c:pt idx="132">
                  <c:v>124061</c:v>
                </c:pt>
                <c:pt idx="133">
                  <c:v>124165</c:v>
                </c:pt>
                <c:pt idx="134">
                  <c:v>124266</c:v>
                </c:pt>
                <c:pt idx="135">
                  <c:v>124331</c:v>
                </c:pt>
                <c:pt idx="136">
                  <c:v>124393</c:v>
                </c:pt>
                <c:pt idx="137">
                  <c:v>124471</c:v>
                </c:pt>
                <c:pt idx="138">
                  <c:v>124542</c:v>
                </c:pt>
                <c:pt idx="139">
                  <c:v>124627</c:v>
                </c:pt>
                <c:pt idx="140">
                  <c:v>124720</c:v>
                </c:pt>
                <c:pt idx="141">
                  <c:v>124786</c:v>
                </c:pt>
                <c:pt idx="142">
                  <c:v>124850</c:v>
                </c:pt>
                <c:pt idx="143">
                  <c:v>124912</c:v>
                </c:pt>
                <c:pt idx="144">
                  <c:v>124973</c:v>
                </c:pt>
                <c:pt idx="145">
                  <c:v>125046</c:v>
                </c:pt>
                <c:pt idx="146">
                  <c:v>125111</c:v>
                </c:pt>
                <c:pt idx="147">
                  <c:v>125187</c:v>
                </c:pt>
                <c:pt idx="148">
                  <c:v>125271</c:v>
                </c:pt>
                <c:pt idx="149">
                  <c:v>125322</c:v>
                </c:pt>
                <c:pt idx="150">
                  <c:v>125404</c:v>
                </c:pt>
                <c:pt idx="154">
                  <c:v>125745</c:v>
                </c:pt>
                <c:pt idx="155">
                  <c:v>125887</c:v>
                </c:pt>
                <c:pt idx="156">
                  <c:v>126007</c:v>
                </c:pt>
                <c:pt idx="157">
                  <c:v>126088</c:v>
                </c:pt>
                <c:pt idx="158">
                  <c:v>126175</c:v>
                </c:pt>
                <c:pt idx="159">
                  <c:v>126251</c:v>
                </c:pt>
                <c:pt idx="160">
                  <c:v>126325</c:v>
                </c:pt>
                <c:pt idx="161">
                  <c:v>126402</c:v>
                </c:pt>
                <c:pt idx="162">
                  <c:v>126491</c:v>
                </c:pt>
                <c:pt idx="163">
                  <c:v>126555</c:v>
                </c:pt>
                <c:pt idx="164">
                  <c:v>126618</c:v>
                </c:pt>
                <c:pt idx="165">
                  <c:v>126660</c:v>
                </c:pt>
                <c:pt idx="166">
                  <c:v>126726</c:v>
                </c:pt>
                <c:pt idx="167">
                  <c:v>126809</c:v>
                </c:pt>
                <c:pt idx="168">
                  <c:v>126877</c:v>
                </c:pt>
                <c:pt idx="169">
                  <c:v>126966</c:v>
                </c:pt>
                <c:pt idx="170">
                  <c:v>127042</c:v>
                </c:pt>
                <c:pt idx="171">
                  <c:v>127095</c:v>
                </c:pt>
                <c:pt idx="172">
                  <c:v>127169</c:v>
                </c:pt>
                <c:pt idx="173">
                  <c:v>127224</c:v>
                </c:pt>
                <c:pt idx="174">
                  <c:v>127288</c:v>
                </c:pt>
                <c:pt idx="175">
                  <c:v>127354</c:v>
                </c:pt>
                <c:pt idx="176">
                  <c:v>127482</c:v>
                </c:pt>
                <c:pt idx="177">
                  <c:v>127574</c:v>
                </c:pt>
                <c:pt idx="178">
                  <c:v>127661</c:v>
                </c:pt>
                <c:pt idx="179">
                  <c:v>127715</c:v>
                </c:pt>
                <c:pt idx="180">
                  <c:v>127753</c:v>
                </c:pt>
                <c:pt idx="181">
                  <c:v>127825</c:v>
                </c:pt>
                <c:pt idx="182">
                  <c:v>127890</c:v>
                </c:pt>
                <c:pt idx="183">
                  <c:v>127955</c:v>
                </c:pt>
                <c:pt idx="184">
                  <c:v>128001</c:v>
                </c:pt>
                <c:pt idx="185">
                  <c:v>128039</c:v>
                </c:pt>
                <c:pt idx="186">
                  <c:v>128103</c:v>
                </c:pt>
                <c:pt idx="187">
                  <c:v>128148</c:v>
                </c:pt>
                <c:pt idx="188">
                  <c:v>128201</c:v>
                </c:pt>
                <c:pt idx="189">
                  <c:v>128262</c:v>
                </c:pt>
                <c:pt idx="190">
                  <c:v>128319</c:v>
                </c:pt>
                <c:pt idx="191">
                  <c:v>128372</c:v>
                </c:pt>
                <c:pt idx="192">
                  <c:v>128418</c:v>
                </c:pt>
                <c:pt idx="193">
                  <c:v>128470</c:v>
                </c:pt>
                <c:pt idx="194">
                  <c:v>128521</c:v>
                </c:pt>
                <c:pt idx="195">
                  <c:v>128578</c:v>
                </c:pt>
                <c:pt idx="196">
                  <c:v>128628</c:v>
                </c:pt>
                <c:pt idx="197">
                  <c:v>128673</c:v>
                </c:pt>
                <c:pt idx="198">
                  <c:v>128729</c:v>
                </c:pt>
                <c:pt idx="199">
                  <c:v>128777</c:v>
                </c:pt>
                <c:pt idx="200">
                  <c:v>128821</c:v>
                </c:pt>
                <c:pt idx="201">
                  <c:v>128878</c:v>
                </c:pt>
                <c:pt idx="202">
                  <c:v>128935</c:v>
                </c:pt>
                <c:pt idx="203">
                  <c:v>128996</c:v>
                </c:pt>
                <c:pt idx="204">
                  <c:v>129066</c:v>
                </c:pt>
                <c:pt idx="205">
                  <c:v>129112</c:v>
                </c:pt>
                <c:pt idx="206">
                  <c:v>129148</c:v>
                </c:pt>
                <c:pt idx="207">
                  <c:v>129205</c:v>
                </c:pt>
                <c:pt idx="208">
                  <c:v>129242</c:v>
                </c:pt>
                <c:pt idx="209">
                  <c:v>129284</c:v>
                </c:pt>
                <c:pt idx="210">
                  <c:v>129325</c:v>
                </c:pt>
                <c:pt idx="211">
                  <c:v>129382</c:v>
                </c:pt>
                <c:pt idx="212">
                  <c:v>129449</c:v>
                </c:pt>
                <c:pt idx="213">
                  <c:v>129504</c:v>
                </c:pt>
                <c:pt idx="214">
                  <c:v>129557</c:v>
                </c:pt>
                <c:pt idx="215">
                  <c:v>129625</c:v>
                </c:pt>
                <c:pt idx="216">
                  <c:v>129683</c:v>
                </c:pt>
                <c:pt idx="217">
                  <c:v>129765</c:v>
                </c:pt>
                <c:pt idx="218">
                  <c:v>129824</c:v>
                </c:pt>
                <c:pt idx="219">
                  <c:v>129868</c:v>
                </c:pt>
                <c:pt idx="220">
                  <c:v>129903</c:v>
                </c:pt>
                <c:pt idx="221">
                  <c:v>129955</c:v>
                </c:pt>
                <c:pt idx="222">
                  <c:v>130011</c:v>
                </c:pt>
                <c:pt idx="223">
                  <c:v>130055</c:v>
                </c:pt>
                <c:pt idx="224">
                  <c:v>130113</c:v>
                </c:pt>
                <c:pt idx="225">
                  <c:v>130173</c:v>
                </c:pt>
                <c:pt idx="226">
                  <c:v>130229</c:v>
                </c:pt>
                <c:pt idx="227">
                  <c:v>130304</c:v>
                </c:pt>
                <c:pt idx="228">
                  <c:v>130349</c:v>
                </c:pt>
                <c:pt idx="229">
                  <c:v>130389</c:v>
                </c:pt>
                <c:pt idx="230">
                  <c:v>130449</c:v>
                </c:pt>
                <c:pt idx="231">
                  <c:v>130505</c:v>
                </c:pt>
                <c:pt idx="232">
                  <c:v>130554</c:v>
                </c:pt>
                <c:pt idx="233">
                  <c:v>130603</c:v>
                </c:pt>
                <c:pt idx="234">
                  <c:v>130667</c:v>
                </c:pt>
                <c:pt idx="235">
                  <c:v>130736</c:v>
                </c:pt>
                <c:pt idx="236">
                  <c:v>130787</c:v>
                </c:pt>
                <c:pt idx="237">
                  <c:v>130858</c:v>
                </c:pt>
                <c:pt idx="238">
                  <c:v>130927</c:v>
                </c:pt>
                <c:pt idx="239">
                  <c:v>130980</c:v>
                </c:pt>
                <c:pt idx="240">
                  <c:v>131036</c:v>
                </c:pt>
                <c:pt idx="241">
                  <c:v>131086</c:v>
                </c:pt>
                <c:pt idx="242">
                  <c:v>131150</c:v>
                </c:pt>
                <c:pt idx="243">
                  <c:v>131213</c:v>
                </c:pt>
                <c:pt idx="244">
                  <c:v>131298</c:v>
                </c:pt>
                <c:pt idx="245">
                  <c:v>131389</c:v>
                </c:pt>
                <c:pt idx="246">
                  <c:v>131452</c:v>
                </c:pt>
                <c:pt idx="247">
                  <c:v>131516</c:v>
                </c:pt>
                <c:pt idx="248">
                  <c:v>131600</c:v>
                </c:pt>
                <c:pt idx="249">
                  <c:v>131668</c:v>
                </c:pt>
                <c:pt idx="250">
                  <c:v>131733</c:v>
                </c:pt>
                <c:pt idx="251">
                  <c:v>131813</c:v>
                </c:pt>
                <c:pt idx="252">
                  <c:v>131893</c:v>
                </c:pt>
                <c:pt idx="253">
                  <c:v>131985</c:v>
                </c:pt>
                <c:pt idx="254">
                  <c:v>132059</c:v>
                </c:pt>
                <c:pt idx="255">
                  <c:v>132123</c:v>
                </c:pt>
                <c:pt idx="256">
                  <c:v>132182</c:v>
                </c:pt>
                <c:pt idx="257">
                  <c:v>132234</c:v>
                </c:pt>
                <c:pt idx="258">
                  <c:v>132294</c:v>
                </c:pt>
                <c:pt idx="259">
                  <c:v>132359</c:v>
                </c:pt>
                <c:pt idx="260">
                  <c:v>132448</c:v>
                </c:pt>
                <c:pt idx="261">
                  <c:v>132533</c:v>
                </c:pt>
                <c:pt idx="262">
                  <c:v>132600</c:v>
                </c:pt>
                <c:pt idx="263">
                  <c:v>132660</c:v>
                </c:pt>
                <c:pt idx="264">
                  <c:v>132744</c:v>
                </c:pt>
                <c:pt idx="265">
                  <c:v>132812</c:v>
                </c:pt>
                <c:pt idx="266">
                  <c:v>132868</c:v>
                </c:pt>
                <c:pt idx="267">
                  <c:v>132964</c:v>
                </c:pt>
                <c:pt idx="268">
                  <c:v>132954</c:v>
                </c:pt>
                <c:pt idx="269">
                  <c:v>133020</c:v>
                </c:pt>
                <c:pt idx="270">
                  <c:v>133099</c:v>
                </c:pt>
                <c:pt idx="271">
                  <c:v>133177</c:v>
                </c:pt>
                <c:pt idx="272">
                  <c:v>133248</c:v>
                </c:pt>
                <c:pt idx="273">
                  <c:v>133312</c:v>
                </c:pt>
                <c:pt idx="274">
                  <c:v>133390</c:v>
                </c:pt>
                <c:pt idx="275">
                  <c:v>133467</c:v>
                </c:pt>
                <c:pt idx="276">
                  <c:v>133533</c:v>
                </c:pt>
                <c:pt idx="277">
                  <c:v>133598</c:v>
                </c:pt>
                <c:pt idx="278">
                  <c:v>133651</c:v>
                </c:pt>
                <c:pt idx="279">
                  <c:v>133704</c:v>
                </c:pt>
                <c:pt idx="280">
                  <c:v>133755</c:v>
                </c:pt>
                <c:pt idx="281">
                  <c:v>133832</c:v>
                </c:pt>
                <c:pt idx="282">
                  <c:v>133909</c:v>
                </c:pt>
                <c:pt idx="283">
                  <c:v>133972</c:v>
                </c:pt>
                <c:pt idx="284">
                  <c:v>134045</c:v>
                </c:pt>
                <c:pt idx="285">
                  <c:v>134105</c:v>
                </c:pt>
                <c:pt idx="286">
                  <c:v>134175</c:v>
                </c:pt>
                <c:pt idx="287">
                  <c:v>134257</c:v>
                </c:pt>
                <c:pt idx="288">
                  <c:v>134311</c:v>
                </c:pt>
                <c:pt idx="289">
                  <c:v>134380</c:v>
                </c:pt>
                <c:pt idx="290">
                  <c:v>134462</c:v>
                </c:pt>
                <c:pt idx="291">
                  <c:v>134522</c:v>
                </c:pt>
                <c:pt idx="292">
                  <c:v>134581</c:v>
                </c:pt>
                <c:pt idx="293">
                  <c:v>134632</c:v>
                </c:pt>
                <c:pt idx="294">
                  <c:v>134715</c:v>
                </c:pt>
                <c:pt idx="295">
                  <c:v>134788</c:v>
                </c:pt>
                <c:pt idx="296">
                  <c:v>134846</c:v>
                </c:pt>
                <c:pt idx="297">
                  <c:v>134913</c:v>
                </c:pt>
                <c:pt idx="298">
                  <c:v>134979</c:v>
                </c:pt>
                <c:pt idx="299">
                  <c:v>135048</c:v>
                </c:pt>
                <c:pt idx="300">
                  <c:v>135112</c:v>
                </c:pt>
                <c:pt idx="301">
                  <c:v>135181</c:v>
                </c:pt>
                <c:pt idx="302">
                  <c:v>135251</c:v>
                </c:pt>
                <c:pt idx="303">
                  <c:v>135310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22-4E13-8515-AF01F5BC1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553728"/>
        <c:axId val="345728968"/>
      </c:lineChart>
      <c:dateAx>
        <c:axId val="17855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28968"/>
        <c:crosses val="autoZero"/>
        <c:auto val="1"/>
        <c:lblOffset val="100"/>
        <c:baseTimeUnit val="days"/>
      </c:dateAx>
      <c:valAx>
        <c:axId val="34572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5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8B279-3B0A-4DC3-8652-5590E5A93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3F17B-61A1-4A38-9E79-A19309E2DC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1069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E25FE-BD9D-4760-B240-31BE9F4DD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D8E57-419E-4B9A-9A1B-FEF26F58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88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Buttercup Malaysia</dc:title>
  <dc:creator>Administrator</dc:creator>
  <cp:lastModifiedBy>Administrator</cp:lastModifiedBy>
  <cp:revision>1</cp:revision>
  <dcterms:created xsi:type="dcterms:W3CDTF">2018-11-08T03:48:15Z</dcterms:created>
  <dcterms:modified xsi:type="dcterms:W3CDTF">2018-11-08T03:48:20Z</dcterms:modified>
</cp:coreProperties>
</file>