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0.36829766316266999</c:v>
                </c:pt>
                <c:pt idx="1">
                  <c:v>0.29418437570898998</c:v>
                </c:pt>
                <c:pt idx="2">
                  <c:v>0.38569159797322999</c:v>
                </c:pt>
                <c:pt idx="3">
                  <c:v>0.43220146714058999</c:v>
                </c:pt>
                <c:pt idx="4">
                  <c:v>0.15616728427740001</c:v>
                </c:pt>
                <c:pt idx="5">
                  <c:v>0.29519271975597999</c:v>
                </c:pt>
                <c:pt idx="6">
                  <c:v>0.22536489450200001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C6-4950-8DF9-7AAD6F30E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35304"/>
        <c:axId val="294835632"/>
      </c:barChart>
      <c:catAx>
        <c:axId val="29483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5632"/>
        <c:crosses val="autoZero"/>
        <c:auto val="1"/>
        <c:lblAlgn val="ctr"/>
        <c:lblOffset val="100"/>
        <c:noMultiLvlLbl val="0"/>
      </c:catAx>
      <c:valAx>
        <c:axId val="29483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0D91-4BAF-4A6D-8049-EACA91710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5C20C6-ABED-4A5F-B218-523BF34898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9898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C12CF-731F-419B-897F-8437E68F8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5C143-ABB7-4C1F-AF4B-FEBB2C21D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32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Buttercup Malaysia</dc:title>
  <dc:creator>Administrator</dc:creator>
  <cp:lastModifiedBy>Administrator</cp:lastModifiedBy>
  <cp:revision>1</cp:revision>
  <dcterms:created xsi:type="dcterms:W3CDTF">2018-10-19T09:54:29Z</dcterms:created>
  <dcterms:modified xsi:type="dcterms:W3CDTF">2018-10-19T09:54:33Z</dcterms:modified>
</cp:coreProperties>
</file>