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EC-4485-A4A8-C738AD608F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EC-4485-A4A8-C738AD608F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EC-4485-A4A8-C738AD608F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EC-4485-A4A8-C738AD608F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4EC-4485-A4A8-C738AD608FB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Buttercup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4EC-4485-A4A8-C738AD608FB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  <c:numCache>
                <c:formatCode>General</c:formatCode>
                <c:ptCount val="1"/>
                <c:pt idx="0">
                  <c:v>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4EC-4485-A4A8-C738AD608FB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  <c:numCache>
                <c:formatCode>General</c:formatCode>
                <c:ptCount val="1"/>
                <c:pt idx="0">
                  <c:v>1393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4EC-4485-A4A8-C738AD608F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0165560"/>
        <c:axId val="179855024"/>
      </c:barChart>
      <c:catAx>
        <c:axId val="290165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855024"/>
        <c:crosses val="autoZero"/>
        <c:auto val="1"/>
        <c:lblAlgn val="ctr"/>
        <c:lblOffset val="100"/>
        <c:noMultiLvlLbl val="0"/>
      </c:catAx>
      <c:valAx>
        <c:axId val="17985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16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9B2C4-975E-4CFB-8F3D-2D908503B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Buttercup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5565FB-AF46-42E4-B2F2-5BDB8D4EEC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2099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15DD92-EC0F-4DA8-B16A-40EA9115E1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0F0768-C93D-45DD-B7A7-9E2D8AC1C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795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Buttercup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Buttercup Malaysia</dc:title>
  <dc:creator>Administrator</dc:creator>
  <cp:lastModifiedBy>Administrator</cp:lastModifiedBy>
  <cp:revision>1</cp:revision>
  <dcterms:created xsi:type="dcterms:W3CDTF">2018-10-19T09:54:15Z</dcterms:created>
  <dcterms:modified xsi:type="dcterms:W3CDTF">2018-10-19T09:54:20Z</dcterms:modified>
</cp:coreProperties>
</file>