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1EE-40ED-A5FE-900458E330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175472"/>
        <c:axId val="297639656"/>
      </c:lineChart>
      <c:catAx>
        <c:axId val="35217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39656"/>
        <c:crosses val="autoZero"/>
        <c:auto val="1"/>
        <c:lblAlgn val="ctr"/>
        <c:lblOffset val="100"/>
        <c:noMultiLvlLbl val="0"/>
      </c:catAx>
      <c:valAx>
        <c:axId val="29763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7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E21A-7BF0-4A63-9D5B-B0A8793A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Oxford Fajar Pre-University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68B6B5-5559-40D8-8921-33117DDAE4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5718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95442-EF27-44DD-B341-184CD1614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23F5D-71A0-4BD6-A617-3163CB560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4313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Oxford Fajar Pre-University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Oxford Fajar Pre-University</dc:title>
  <dc:creator>Administrator</dc:creator>
  <cp:lastModifiedBy>Administrator</cp:lastModifiedBy>
  <cp:revision>1</cp:revision>
  <dcterms:created xsi:type="dcterms:W3CDTF">2018-10-19T09:37:13Z</dcterms:created>
  <dcterms:modified xsi:type="dcterms:W3CDTF">2018-10-19T09:37:17Z</dcterms:modified>
</cp:coreProperties>
</file>