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FECA-4599-9FE9-6B0CFA46AF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174816"/>
        <c:axId val="352176128"/>
      </c:lineChart>
      <c:catAx>
        <c:axId val="35217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176128"/>
        <c:crosses val="autoZero"/>
        <c:auto val="1"/>
        <c:lblAlgn val="ctr"/>
        <c:lblOffset val="100"/>
        <c:noMultiLvlLbl val="0"/>
      </c:catAx>
      <c:valAx>
        <c:axId val="35217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17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73293-DC84-483A-B4B7-268793B36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3CCC7F-3DFE-46A4-85B5-E255B177A1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6892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44FE7-7458-4FC8-B210-C4352444C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A1F03-F223-495F-A5CC-8C1196E7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81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Oxford Fajar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Oxford Fajar</dc:title>
  <dc:creator>Administrator</dc:creator>
  <cp:lastModifiedBy>Administrator</cp:lastModifiedBy>
  <cp:revision>1</cp:revision>
  <dcterms:created xsi:type="dcterms:W3CDTF">2018-10-19T09:32:44Z</dcterms:created>
  <dcterms:modified xsi:type="dcterms:W3CDTF">2018-10-19T09:32:50Z</dcterms:modified>
</cp:coreProperties>
</file>