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Other</c:v>
                </c:pt>
                <c:pt idx="1">
                  <c:v>News Feed</c:v>
                </c:pt>
                <c:pt idx="2">
                  <c:v>Restored Likes from Reactivated Accounts</c:v>
                </c:pt>
                <c:pt idx="3">
                  <c:v>Search</c:v>
                </c:pt>
                <c:pt idx="4">
                  <c:v>Your Page</c:v>
                </c:pt>
                <c:pt idx="5">
                  <c:v>Page Suggestions</c:v>
                </c:pt>
                <c:pt idx="6">
                  <c:v>Ads</c:v>
                </c:pt>
                <c:pt idx="7">
                  <c:v>Unlikes from Search</c:v>
                </c:pt>
                <c:pt idx="8">
                  <c:v>Suspicious Account Removals</c:v>
                </c:pt>
                <c:pt idx="9">
                  <c:v>Unlikes from Page, Posts, or News Feed</c:v>
                </c:pt>
                <c:pt idx="10">
                  <c:v>Deactivated or Memorialized Account Removals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31</c:v>
                </c:pt>
                <c:pt idx="1">
                  <c:v>111</c:v>
                </c:pt>
                <c:pt idx="2">
                  <c:v>258</c:v>
                </c:pt>
                <c:pt idx="3">
                  <c:v>261</c:v>
                </c:pt>
                <c:pt idx="4">
                  <c:v>1110</c:v>
                </c:pt>
                <c:pt idx="5">
                  <c:v>3619</c:v>
                </c:pt>
                <c:pt idx="6">
                  <c:v>7140</c:v>
                </c:pt>
                <c:pt idx="7">
                  <c:v>-1</c:v>
                </c:pt>
                <c:pt idx="8">
                  <c:v>-107</c:v>
                </c:pt>
                <c:pt idx="9">
                  <c:v>-274</c:v>
                </c:pt>
                <c:pt idx="10">
                  <c:v>-407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73-4C44-B8AB-9256CEC0E7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054952"/>
        <c:axId val="289056920"/>
      </c:barChart>
      <c:catAx>
        <c:axId val="289054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56920"/>
        <c:crosses val="autoZero"/>
        <c:auto val="1"/>
        <c:lblAlgn val="ctr"/>
        <c:lblOffset val="100"/>
        <c:noMultiLvlLbl val="0"/>
      </c:catAx>
      <c:valAx>
        <c:axId val="289056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5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5803F-1879-49AB-9E36-E0899AC2F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Jotun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456F90-C18D-4740-ABB5-D1DFD1F4E3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3316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3A8F6-F8A3-41B7-A9C3-0BA42C96E7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9247B-F089-4996-94D6-DF1C7C059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4191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by Like/Unlike Source | Jotun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by Like/Unlike Source | Jotun Malaysia</dc:title>
  <dc:creator>Administrator</dc:creator>
  <cp:lastModifiedBy>Administrator</cp:lastModifiedBy>
  <cp:revision>1</cp:revision>
  <dcterms:created xsi:type="dcterms:W3CDTF">2018-09-06T18:53:15Z</dcterms:created>
  <dcterms:modified xsi:type="dcterms:W3CDTF">2018-09-06T18:53:20Z</dcterms:modified>
</cp:coreProperties>
</file>