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284</c:v>
                </c:pt>
                <c:pt idx="1">
                  <c:v>2076</c:v>
                </c:pt>
                <c:pt idx="2">
                  <c:v>24304</c:v>
                </c:pt>
                <c:pt idx="3">
                  <c:v>18211</c:v>
                </c:pt>
                <c:pt idx="4">
                  <c:v>5391</c:v>
                </c:pt>
                <c:pt idx="5">
                  <c:v>1248</c:v>
                </c:pt>
                <c:pt idx="6">
                  <c:v>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A-4E86-9AEA-5E58BF8819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202</c:v>
                </c:pt>
                <c:pt idx="1">
                  <c:v>2822</c:v>
                </c:pt>
                <c:pt idx="2">
                  <c:v>26291</c:v>
                </c:pt>
                <c:pt idx="3">
                  <c:v>15914</c:v>
                </c:pt>
                <c:pt idx="4">
                  <c:v>4482</c:v>
                </c:pt>
                <c:pt idx="5">
                  <c:v>1166</c:v>
                </c:pt>
                <c:pt idx="6">
                  <c:v>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A-4E86-9AEA-5E58BF881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232024"/>
        <c:axId val="338527680"/>
      </c:barChart>
      <c:catAx>
        <c:axId val="28023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527680"/>
        <c:crosses val="autoZero"/>
        <c:auto val="1"/>
        <c:lblAlgn val="ctr"/>
        <c:lblOffset val="100"/>
        <c:noMultiLvlLbl val="0"/>
      </c:catAx>
      <c:valAx>
        <c:axId val="33852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3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1CCE9-A4BB-4C84-8488-9984E32B4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Jotun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A35F89-85E0-44CB-AC07-BC5E4765D7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15207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B2CD1-BD5E-4006-A7EA-C129738B1E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FD921-A03D-4F88-9556-320E34446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955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Jotun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Jotun Malaysia</dc:title>
  <dc:creator>Administrator</dc:creator>
  <cp:lastModifiedBy>Administrator</cp:lastModifiedBy>
  <cp:revision>1</cp:revision>
  <dcterms:created xsi:type="dcterms:W3CDTF">2018-09-06T18:51:51Z</dcterms:created>
  <dcterms:modified xsi:type="dcterms:W3CDTF">2018-09-06T18:52:02Z</dcterms:modified>
</cp:coreProperties>
</file>