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5AFB-45B4-83DF-15A7E387F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380968"/>
        <c:axId val="348382936"/>
      </c:barChart>
      <c:catAx>
        <c:axId val="34838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82936"/>
        <c:crosses val="autoZero"/>
        <c:auto val="1"/>
        <c:lblAlgn val="ctr"/>
        <c:lblOffset val="100"/>
        <c:noMultiLvlLbl val="0"/>
      </c:catAx>
      <c:valAx>
        <c:axId val="34838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8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E9FE-7F5B-464A-B233-A631B735B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Nexus International School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C0939-47DF-498D-988D-08B742BF4B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190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2F829-A6A6-4802-A0B5-AFA3E39F4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D6CEE-4FD5-41A3-970B-CEFCA03B9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33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 | Nexus International School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Nexus International School Malaysia</dc:title>
  <dc:creator>Administrator</dc:creator>
  <cp:lastModifiedBy>Administrator</cp:lastModifiedBy>
  <cp:revision>1</cp:revision>
  <dcterms:created xsi:type="dcterms:W3CDTF">2018-07-24T04:33:49Z</dcterms:created>
  <dcterms:modified xsi:type="dcterms:W3CDTF">2018-07-24T04:33:54Z</dcterms:modified>
</cp:coreProperties>
</file>