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5D2B7-F09B-4E31-8E71-932DE6320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E31B0-41CC-4D34-9E5F-0E822EA87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881640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96125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0355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754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117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705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98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/>
                        <a:t>Teknik Sharp Entry - Tok Wan FX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Buttercup Malaysia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503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5720C-2C54-4966-A67A-E8F5D296C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81235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Influencers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Influencers | Buttercup Malaysia</dc:title>
  <dc:creator>Administrator</dc:creator>
  <cp:lastModifiedBy>Administrator</cp:lastModifiedBy>
  <cp:revision>1</cp:revision>
  <dcterms:created xsi:type="dcterms:W3CDTF">2018-07-18T11:13:36Z</dcterms:created>
  <dcterms:modified xsi:type="dcterms:W3CDTF">2018-07-18T11:13:40Z</dcterms:modified>
</cp:coreProperties>
</file>