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2967</c:v>
                </c:pt>
                <c:pt idx="1">
                  <c:v>4674</c:v>
                </c:pt>
                <c:pt idx="2">
                  <c:v>1303</c:v>
                </c:pt>
                <c:pt idx="3">
                  <c:v>4061</c:v>
                </c:pt>
                <c:pt idx="4">
                  <c:v>4935</c:v>
                </c:pt>
                <c:pt idx="5">
                  <c:v>7961</c:v>
                </c:pt>
                <c:pt idx="6">
                  <c:v>1935</c:v>
                </c:pt>
                <c:pt idx="7">
                  <c:v>8244</c:v>
                </c:pt>
                <c:pt idx="8">
                  <c:v>2685</c:v>
                </c:pt>
                <c:pt idx="9">
                  <c:v>3920</c:v>
                </c:pt>
                <c:pt idx="10">
                  <c:v>4425</c:v>
                </c:pt>
                <c:pt idx="11">
                  <c:v>7840</c:v>
                </c:pt>
                <c:pt idx="12">
                  <c:v>2014</c:v>
                </c:pt>
                <c:pt idx="13">
                  <c:v>3197</c:v>
                </c:pt>
                <c:pt idx="14">
                  <c:v>1571</c:v>
                </c:pt>
                <c:pt idx="15">
                  <c:v>6413</c:v>
                </c:pt>
                <c:pt idx="16">
                  <c:v>3067</c:v>
                </c:pt>
                <c:pt idx="17">
                  <c:v>2730</c:v>
                </c:pt>
                <c:pt idx="18">
                  <c:v>1333</c:v>
                </c:pt>
                <c:pt idx="19">
                  <c:v>993</c:v>
                </c:pt>
                <c:pt idx="20">
                  <c:v>2704</c:v>
                </c:pt>
                <c:pt idx="21">
                  <c:v>3376</c:v>
                </c:pt>
                <c:pt idx="22">
                  <c:v>2424</c:v>
                </c:pt>
                <c:pt idx="23">
                  <c:v>2270</c:v>
                </c:pt>
                <c:pt idx="24">
                  <c:v>3934</c:v>
                </c:pt>
                <c:pt idx="25">
                  <c:v>7211</c:v>
                </c:pt>
                <c:pt idx="26">
                  <c:v>6901</c:v>
                </c:pt>
                <c:pt idx="27">
                  <c:v>3108</c:v>
                </c:pt>
                <c:pt idx="28">
                  <c:v>2234</c:v>
                </c:pt>
                <c:pt idx="29">
                  <c:v>4655</c:v>
                </c:pt>
              </c:numCache>
            </c:numRef>
          </c:val>
          <c:smooth val="0"/>
          <c:extLst>
            <c:ext xmlns:c16="http://schemas.microsoft.com/office/drawing/2014/chart" uri="{C3380CC4-5D6E-409C-BE32-E72D297353CC}">
              <c16:uniqueId val="{00000000-03E4-46C2-80CB-F088D177C2A5}"/>
            </c:ext>
          </c:extLst>
        </c:ser>
        <c:dLbls>
          <c:showLegendKey val="0"/>
          <c:showVal val="0"/>
          <c:showCatName val="0"/>
          <c:showSerName val="0"/>
          <c:showPercent val="0"/>
          <c:showBubbleSize val="0"/>
        </c:dLbls>
        <c:smooth val="0"/>
        <c:axId val="343001288"/>
        <c:axId val="347995304"/>
      </c:lineChart>
      <c:dateAx>
        <c:axId val="34300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95304"/>
        <c:crosses val="autoZero"/>
        <c:auto val="1"/>
        <c:lblOffset val="100"/>
        <c:baseTimeUnit val="days"/>
      </c:dateAx>
      <c:valAx>
        <c:axId val="34799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00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291</c:v>
                </c:pt>
                <c:pt idx="1">
                  <c:v>0</c:v>
                </c:pt>
                <c:pt idx="2">
                  <c:v>167</c:v>
                </c:pt>
                <c:pt idx="3">
                  <c:v>0</c:v>
                </c:pt>
                <c:pt idx="4">
                  <c:v>122</c:v>
                </c:pt>
                <c:pt idx="5">
                  <c:v>0</c:v>
                </c:pt>
                <c:pt idx="6">
                  <c:v>325</c:v>
                </c:pt>
                <c:pt idx="7">
                  <c:v>0</c:v>
                </c:pt>
                <c:pt idx="8">
                  <c:v>280</c:v>
                </c:pt>
                <c:pt idx="9">
                  <c:v>0</c:v>
                </c:pt>
                <c:pt idx="10">
                  <c:v>283</c:v>
                </c:pt>
                <c:pt idx="11">
                  <c:v>0</c:v>
                </c:pt>
                <c:pt idx="12">
                  <c:v>186</c:v>
                </c:pt>
                <c:pt idx="13">
                  <c:v>0</c:v>
                </c:pt>
                <c:pt idx="14">
                  <c:v>35</c:v>
                </c:pt>
                <c:pt idx="15">
                  <c:v>0</c:v>
                </c:pt>
                <c:pt idx="16">
                  <c:v>217</c:v>
                </c:pt>
                <c:pt idx="17">
                  <c:v>0</c:v>
                </c:pt>
                <c:pt idx="18">
                  <c:v>0</c:v>
                </c:pt>
                <c:pt idx="19">
                  <c:v>0</c:v>
                </c:pt>
                <c:pt idx="20">
                  <c:v>258</c:v>
                </c:pt>
                <c:pt idx="21">
                  <c:v>0</c:v>
                </c:pt>
                <c:pt idx="22">
                  <c:v>270</c:v>
                </c:pt>
                <c:pt idx="23">
                  <c:v>6</c:v>
                </c:pt>
                <c:pt idx="24">
                  <c:v>79</c:v>
                </c:pt>
                <c:pt idx="25">
                  <c:v>0</c:v>
                </c:pt>
                <c:pt idx="26">
                  <c:v>18</c:v>
                </c:pt>
                <c:pt idx="27">
                  <c:v>0</c:v>
                </c:pt>
                <c:pt idx="28">
                  <c:v>10</c:v>
                </c:pt>
                <c:pt idx="29">
                  <c:v>0</c:v>
                </c:pt>
              </c:numCache>
            </c:numRef>
          </c:val>
          <c:smooth val="0"/>
          <c:extLst>
            <c:ext xmlns:c16="http://schemas.microsoft.com/office/drawing/2014/chart" uri="{C3380CC4-5D6E-409C-BE32-E72D297353CC}">
              <c16:uniqueId val="{00000000-3C2D-42B8-8E1E-0587E33DE61D}"/>
            </c:ext>
          </c:extLst>
        </c:ser>
        <c:dLbls>
          <c:showLegendKey val="0"/>
          <c:showVal val="0"/>
          <c:showCatName val="0"/>
          <c:showSerName val="0"/>
          <c:showPercent val="0"/>
          <c:showBubbleSize val="0"/>
        </c:dLbls>
        <c:smooth val="0"/>
        <c:axId val="349892088"/>
        <c:axId val="349894056"/>
      </c:lineChart>
      <c:dateAx>
        <c:axId val="34989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94056"/>
        <c:crosses val="autoZero"/>
        <c:auto val="1"/>
        <c:lblOffset val="100"/>
        <c:baseTimeUnit val="days"/>
      </c:dateAx>
      <c:valAx>
        <c:axId val="34989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9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194</c:v>
                </c:pt>
                <c:pt idx="1">
                  <c:v>371</c:v>
                </c:pt>
                <c:pt idx="2">
                  <c:v>60</c:v>
                </c:pt>
                <c:pt idx="3">
                  <c:v>199</c:v>
                </c:pt>
                <c:pt idx="4">
                  <c:v>402</c:v>
                </c:pt>
                <c:pt idx="5">
                  <c:v>579</c:v>
                </c:pt>
                <c:pt idx="6">
                  <c:v>99</c:v>
                </c:pt>
                <c:pt idx="7">
                  <c:v>658</c:v>
                </c:pt>
                <c:pt idx="8">
                  <c:v>181</c:v>
                </c:pt>
                <c:pt idx="9">
                  <c:v>216</c:v>
                </c:pt>
                <c:pt idx="10">
                  <c:v>391</c:v>
                </c:pt>
                <c:pt idx="11">
                  <c:v>653</c:v>
                </c:pt>
                <c:pt idx="12">
                  <c:v>123</c:v>
                </c:pt>
                <c:pt idx="13">
                  <c:v>155</c:v>
                </c:pt>
                <c:pt idx="14">
                  <c:v>70</c:v>
                </c:pt>
                <c:pt idx="15">
                  <c:v>503</c:v>
                </c:pt>
                <c:pt idx="16">
                  <c:v>181</c:v>
                </c:pt>
                <c:pt idx="17">
                  <c:v>86</c:v>
                </c:pt>
                <c:pt idx="18">
                  <c:v>50</c:v>
                </c:pt>
                <c:pt idx="19">
                  <c:v>59</c:v>
                </c:pt>
                <c:pt idx="20">
                  <c:v>171</c:v>
                </c:pt>
                <c:pt idx="21">
                  <c:v>182</c:v>
                </c:pt>
                <c:pt idx="22">
                  <c:v>107</c:v>
                </c:pt>
                <c:pt idx="23">
                  <c:v>106</c:v>
                </c:pt>
                <c:pt idx="24">
                  <c:v>213</c:v>
                </c:pt>
                <c:pt idx="25">
                  <c:v>609</c:v>
                </c:pt>
                <c:pt idx="26">
                  <c:v>577</c:v>
                </c:pt>
                <c:pt idx="27">
                  <c:v>103</c:v>
                </c:pt>
                <c:pt idx="28">
                  <c:v>239</c:v>
                </c:pt>
                <c:pt idx="29">
                  <c:v>329</c:v>
                </c:pt>
              </c:numCache>
            </c:numRef>
          </c:val>
          <c:smooth val="0"/>
          <c:extLst>
            <c:ext xmlns:c16="http://schemas.microsoft.com/office/drawing/2014/chart" uri="{C3380CC4-5D6E-409C-BE32-E72D297353CC}">
              <c16:uniqueId val="{00000000-2906-4950-9D3C-CEDAACFF01C8}"/>
            </c:ext>
          </c:extLst>
        </c:ser>
        <c:dLbls>
          <c:showLegendKey val="0"/>
          <c:showVal val="0"/>
          <c:showCatName val="0"/>
          <c:showSerName val="0"/>
          <c:showPercent val="0"/>
          <c:showBubbleSize val="0"/>
        </c:dLbls>
        <c:smooth val="0"/>
        <c:axId val="350193080"/>
        <c:axId val="350193736"/>
      </c:lineChart>
      <c:dateAx>
        <c:axId val="35019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3736"/>
        <c:crosses val="autoZero"/>
        <c:auto val="1"/>
        <c:lblOffset val="100"/>
        <c:baseTimeUnit val="days"/>
      </c:dateAx>
      <c:valAx>
        <c:axId val="35019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2715</c:v>
                </c:pt>
              </c:numCache>
            </c:numRef>
          </c:val>
          <c:extLst>
            <c:ext xmlns:c16="http://schemas.microsoft.com/office/drawing/2014/chart" uri="{C3380CC4-5D6E-409C-BE32-E72D297353CC}">
              <c16:uniqueId val="{00000000-8E0D-4DEE-9C53-9E9D1C718F7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80</c:v>
                </c:pt>
              </c:numCache>
            </c:numRef>
          </c:val>
          <c:extLst>
            <c:ext xmlns:c16="http://schemas.microsoft.com/office/drawing/2014/chart" uri="{C3380CC4-5D6E-409C-BE32-E72D297353CC}">
              <c16:uniqueId val="{00000001-8E0D-4DEE-9C53-9E9D1C718F7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8E0D-4DEE-9C53-9E9D1C718F7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8E0D-4DEE-9C53-9E9D1C718F7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8E0D-4DEE-9C53-9E9D1C718F7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8E0D-4DEE-9C53-9E9D1C718F7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77</c:v>
                </c:pt>
              </c:numCache>
            </c:numRef>
          </c:val>
          <c:extLst>
            <c:ext xmlns:c16="http://schemas.microsoft.com/office/drawing/2014/chart" uri="{C3380CC4-5D6E-409C-BE32-E72D297353CC}">
              <c16:uniqueId val="{00000006-8E0D-4DEE-9C53-9E9D1C718F7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724</c:v>
                </c:pt>
              </c:numCache>
            </c:numRef>
          </c:val>
          <c:extLst>
            <c:ext xmlns:c16="http://schemas.microsoft.com/office/drawing/2014/chart" uri="{C3380CC4-5D6E-409C-BE32-E72D297353CC}">
              <c16:uniqueId val="{00000007-8E0D-4DEE-9C53-9E9D1C718F7B}"/>
            </c:ext>
          </c:extLst>
        </c:ser>
        <c:dLbls>
          <c:showLegendKey val="0"/>
          <c:showVal val="0"/>
          <c:showCatName val="0"/>
          <c:showSerName val="0"/>
          <c:showPercent val="0"/>
          <c:showBubbleSize val="0"/>
        </c:dLbls>
        <c:gapWidth val="150"/>
        <c:overlap val="100"/>
        <c:axId val="350194064"/>
        <c:axId val="350192424"/>
      </c:barChart>
      <c:catAx>
        <c:axId val="35019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2424"/>
        <c:crosses val="autoZero"/>
        <c:auto val="1"/>
        <c:lblAlgn val="ctr"/>
        <c:lblOffset val="100"/>
        <c:noMultiLvlLbl val="0"/>
      </c:catAx>
      <c:valAx>
        <c:axId val="35019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0.33154570095740998</c:v>
                </c:pt>
                <c:pt idx="1">
                  <c:v>0.35132211118995998</c:v>
                </c:pt>
                <c:pt idx="2">
                  <c:v>0.14599644024615999</c:v>
                </c:pt>
                <c:pt idx="3">
                  <c:v>0.37187406692182001</c:v>
                </c:pt>
                <c:pt idx="4">
                  <c:v>0.17139555534873999</c:v>
                </c:pt>
                <c:pt idx="5">
                  <c:v>0.37633345354289</c:v>
                </c:pt>
                <c:pt idx="6">
                  <c:v>0.16868114610113999</c:v>
                </c:pt>
              </c:numCache>
            </c:numRef>
          </c:val>
          <c:extLst>
            <c:ext xmlns:c16="http://schemas.microsoft.com/office/drawing/2014/chart" uri="{C3380CC4-5D6E-409C-BE32-E72D297353CC}">
              <c16:uniqueId val="{00000000-D49C-49D7-85D2-62C48D46AEEF}"/>
            </c:ext>
          </c:extLst>
        </c:ser>
        <c:dLbls>
          <c:showLegendKey val="0"/>
          <c:showVal val="0"/>
          <c:showCatName val="0"/>
          <c:showSerName val="0"/>
          <c:showPercent val="0"/>
          <c:showBubbleSize val="0"/>
        </c:dLbls>
        <c:gapWidth val="219"/>
        <c:overlap val="-27"/>
        <c:axId val="350197344"/>
        <c:axId val="350198000"/>
      </c:barChart>
      <c:catAx>
        <c:axId val="350197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8000"/>
        <c:crosses val="autoZero"/>
        <c:auto val="1"/>
        <c:lblAlgn val="ctr"/>
        <c:lblOffset val="100"/>
        <c:noMultiLvlLbl val="0"/>
      </c:catAx>
      <c:valAx>
        <c:axId val="35019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7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257</c:v>
                </c:pt>
                <c:pt idx="1">
                  <c:v>10399</c:v>
                </c:pt>
                <c:pt idx="2">
                  <c:v>20216</c:v>
                </c:pt>
                <c:pt idx="3">
                  <c:v>24046</c:v>
                </c:pt>
                <c:pt idx="4">
                  <c:v>12102</c:v>
                </c:pt>
                <c:pt idx="5">
                  <c:v>6788</c:v>
                </c:pt>
                <c:pt idx="6">
                  <c:v>2064</c:v>
                </c:pt>
              </c:numCache>
            </c:numRef>
          </c:val>
          <c:extLst>
            <c:ext xmlns:c16="http://schemas.microsoft.com/office/drawing/2014/chart" uri="{C3380CC4-5D6E-409C-BE32-E72D297353CC}">
              <c16:uniqueId val="{00000000-E346-41E4-9037-E18749AFDA0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53</c:v>
                </c:pt>
                <c:pt idx="1">
                  <c:v>3816</c:v>
                </c:pt>
                <c:pt idx="2">
                  <c:v>2427</c:v>
                </c:pt>
                <c:pt idx="3">
                  <c:v>1677</c:v>
                </c:pt>
                <c:pt idx="4">
                  <c:v>832</c:v>
                </c:pt>
                <c:pt idx="5">
                  <c:v>595</c:v>
                </c:pt>
                <c:pt idx="6">
                  <c:v>385</c:v>
                </c:pt>
              </c:numCache>
            </c:numRef>
          </c:val>
          <c:extLst>
            <c:ext xmlns:c16="http://schemas.microsoft.com/office/drawing/2014/chart" uri="{C3380CC4-5D6E-409C-BE32-E72D297353CC}">
              <c16:uniqueId val="{00000001-E346-41E4-9037-E18749AFDA06}"/>
            </c:ext>
          </c:extLst>
        </c:ser>
        <c:dLbls>
          <c:showLegendKey val="0"/>
          <c:showVal val="0"/>
          <c:showCatName val="0"/>
          <c:showSerName val="0"/>
          <c:showPercent val="0"/>
          <c:showBubbleSize val="0"/>
        </c:dLbls>
        <c:gapWidth val="219"/>
        <c:overlap val="-27"/>
        <c:axId val="355375752"/>
        <c:axId val="355377064"/>
      </c:barChart>
      <c:catAx>
        <c:axId val="35537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77064"/>
        <c:crosses val="autoZero"/>
        <c:auto val="1"/>
        <c:lblAlgn val="ctr"/>
        <c:lblOffset val="100"/>
        <c:noMultiLvlLbl val="0"/>
      </c:catAx>
      <c:valAx>
        <c:axId val="35537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7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0.35284495852318998</c:v>
                </c:pt>
                <c:pt idx="5">
                  <c:v>0</c:v>
                </c:pt>
                <c:pt idx="6">
                  <c:v>0.40269866467456999</c:v>
                </c:pt>
                <c:pt idx="7">
                  <c:v>0</c:v>
                </c:pt>
                <c:pt idx="8">
                  <c:v>0.42456901579303002</c:v>
                </c:pt>
                <c:pt idx="9">
                  <c:v>0</c:v>
                </c:pt>
                <c:pt idx="10">
                  <c:v>0.45110152698450001</c:v>
                </c:pt>
                <c:pt idx="11">
                  <c:v>0</c:v>
                </c:pt>
                <c:pt idx="12">
                  <c:v>0.25624599615631</c:v>
                </c:pt>
                <c:pt idx="13">
                  <c:v>0</c:v>
                </c:pt>
                <c:pt idx="14">
                  <c:v>4.1903830708523999E-2</c:v>
                </c:pt>
                <c:pt idx="15">
                  <c:v>0</c:v>
                </c:pt>
                <c:pt idx="16">
                  <c:v>0.25706940874035999</c:v>
                </c:pt>
                <c:pt idx="17">
                  <c:v>0</c:v>
                </c:pt>
                <c:pt idx="18">
                  <c:v>0</c:v>
                </c:pt>
                <c:pt idx="19">
                  <c:v>0</c:v>
                </c:pt>
                <c:pt idx="20">
                  <c:v>0.35646277460406001</c:v>
                </c:pt>
                <c:pt idx="21">
                  <c:v>0</c:v>
                </c:pt>
                <c:pt idx="22">
                  <c:v>0.32835197475286998</c:v>
                </c:pt>
                <c:pt idx="23">
                  <c:v>8.1193309671283003E-3</c:v>
                </c:pt>
                <c:pt idx="24">
                  <c:v>0.21217883313236</c:v>
                </c:pt>
                <c:pt idx="25">
                  <c:v>0</c:v>
                </c:pt>
                <c:pt idx="26">
                  <c:v>3.5908722344492001E-2</c:v>
                </c:pt>
                <c:pt idx="27">
                  <c:v>0</c:v>
                </c:pt>
                <c:pt idx="28">
                  <c:v>1.5048734748686E-2</c:v>
                </c:pt>
                <c:pt idx="29">
                  <c:v>0</c:v>
                </c:pt>
              </c:numCache>
            </c:numRef>
          </c:val>
          <c:smooth val="0"/>
          <c:extLst>
            <c:ext xmlns:c16="http://schemas.microsoft.com/office/drawing/2014/chart" uri="{C3380CC4-5D6E-409C-BE32-E72D297353CC}">
              <c16:uniqueId val="{00000000-509A-4309-83C8-909B42FD58EB}"/>
            </c:ext>
          </c:extLst>
        </c:ser>
        <c:dLbls>
          <c:showLegendKey val="0"/>
          <c:showVal val="0"/>
          <c:showCatName val="0"/>
          <c:showSerName val="0"/>
          <c:showPercent val="0"/>
          <c:showBubbleSize val="0"/>
        </c:dLbls>
        <c:smooth val="0"/>
        <c:axId val="412115312"/>
        <c:axId val="412114000"/>
      </c:lineChart>
      <c:dateAx>
        <c:axId val="41211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14000"/>
        <c:crosses val="autoZero"/>
        <c:auto val="1"/>
        <c:lblOffset val="100"/>
        <c:baseTimeUnit val="days"/>
      </c:dateAx>
      <c:valAx>
        <c:axId val="41211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1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1">
                  <c:v>85496</c:v>
                </c:pt>
                <c:pt idx="3">
                  <c:v>85567</c:v>
                </c:pt>
                <c:pt idx="4">
                  <c:v>85613</c:v>
                </c:pt>
                <c:pt idx="5">
                  <c:v>85658</c:v>
                </c:pt>
                <c:pt idx="6">
                  <c:v>85687</c:v>
                </c:pt>
                <c:pt idx="7">
                  <c:v>85722</c:v>
                </c:pt>
                <c:pt idx="8">
                  <c:v>85746</c:v>
                </c:pt>
                <c:pt idx="9">
                  <c:v>85775</c:v>
                </c:pt>
                <c:pt idx="10">
                  <c:v>85805</c:v>
                </c:pt>
                <c:pt idx="11">
                  <c:v>85842</c:v>
                </c:pt>
                <c:pt idx="12">
                  <c:v>85869</c:v>
                </c:pt>
                <c:pt idx="13">
                  <c:v>85900</c:v>
                </c:pt>
                <c:pt idx="14">
                  <c:v>85922</c:v>
                </c:pt>
                <c:pt idx="15">
                  <c:v>85952</c:v>
                </c:pt>
                <c:pt idx="16">
                  <c:v>85987</c:v>
                </c:pt>
                <c:pt idx="17">
                  <c:v>86019</c:v>
                </c:pt>
                <c:pt idx="18">
                  <c:v>86052</c:v>
                </c:pt>
                <c:pt idx="19">
                  <c:v>86103</c:v>
                </c:pt>
                <c:pt idx="20">
                  <c:v>86145</c:v>
                </c:pt>
                <c:pt idx="21">
                  <c:v>86174</c:v>
                </c:pt>
                <c:pt idx="22">
                  <c:v>86202</c:v>
                </c:pt>
                <c:pt idx="23">
                  <c:v>86227</c:v>
                </c:pt>
                <c:pt idx="24">
                  <c:v>86269</c:v>
                </c:pt>
                <c:pt idx="25">
                  <c:v>86312</c:v>
                </c:pt>
                <c:pt idx="26">
                  <c:v>86348</c:v>
                </c:pt>
                <c:pt idx="27">
                  <c:v>86371</c:v>
                </c:pt>
                <c:pt idx="28">
                  <c:v>86402</c:v>
                </c:pt>
                <c:pt idx="29">
                  <c:v>86427</c:v>
                </c:pt>
              </c:numCache>
            </c:numRef>
          </c:val>
          <c:smooth val="0"/>
          <c:extLst>
            <c:ext xmlns:c16="http://schemas.microsoft.com/office/drawing/2014/chart" uri="{C3380CC4-5D6E-409C-BE32-E72D297353CC}">
              <c16:uniqueId val="{00000000-54B9-49C8-BDFA-FCE25D59B78D}"/>
            </c:ext>
          </c:extLst>
        </c:ser>
        <c:dLbls>
          <c:showLegendKey val="0"/>
          <c:showVal val="0"/>
          <c:showCatName val="0"/>
          <c:showSerName val="0"/>
          <c:showPercent val="0"/>
          <c:showBubbleSize val="0"/>
        </c:dLbls>
        <c:smooth val="0"/>
        <c:axId val="412116624"/>
        <c:axId val="412109408"/>
      </c:lineChart>
      <c:dateAx>
        <c:axId val="41211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09408"/>
        <c:crosses val="autoZero"/>
        <c:auto val="1"/>
        <c:lblOffset val="100"/>
        <c:baseTimeUnit val="days"/>
      </c:dateAx>
      <c:valAx>
        <c:axId val="41210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1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49</c:v>
                </c:pt>
                <c:pt idx="1">
                  <c:v>35</c:v>
                </c:pt>
                <c:pt idx="2">
                  <c:v>37</c:v>
                </c:pt>
                <c:pt idx="3">
                  <c:v>54</c:v>
                </c:pt>
                <c:pt idx="4">
                  <c:v>62</c:v>
                </c:pt>
                <c:pt idx="5">
                  <c:v>85</c:v>
                </c:pt>
                <c:pt idx="6">
                  <c:v>37</c:v>
                </c:pt>
                <c:pt idx="7">
                  <c:v>75</c:v>
                </c:pt>
                <c:pt idx="8">
                  <c:v>34</c:v>
                </c:pt>
                <c:pt idx="9">
                  <c:v>41</c:v>
                </c:pt>
                <c:pt idx="10">
                  <c:v>43</c:v>
                </c:pt>
                <c:pt idx="11">
                  <c:v>48</c:v>
                </c:pt>
                <c:pt idx="12">
                  <c:v>104</c:v>
                </c:pt>
                <c:pt idx="13">
                  <c:v>64</c:v>
                </c:pt>
                <c:pt idx="14">
                  <c:v>11</c:v>
                </c:pt>
                <c:pt idx="15">
                  <c:v>44</c:v>
                </c:pt>
                <c:pt idx="16">
                  <c:v>50</c:v>
                </c:pt>
                <c:pt idx="17">
                  <c:v>29</c:v>
                </c:pt>
                <c:pt idx="18">
                  <c:v>14</c:v>
                </c:pt>
                <c:pt idx="19">
                  <c:v>25</c:v>
                </c:pt>
                <c:pt idx="20">
                  <c:v>29</c:v>
                </c:pt>
                <c:pt idx="21">
                  <c:v>47</c:v>
                </c:pt>
                <c:pt idx="22">
                  <c:v>43</c:v>
                </c:pt>
                <c:pt idx="23">
                  <c:v>28</c:v>
                </c:pt>
                <c:pt idx="24">
                  <c:v>33</c:v>
                </c:pt>
                <c:pt idx="25">
                  <c:v>62</c:v>
                </c:pt>
                <c:pt idx="26">
                  <c:v>42</c:v>
                </c:pt>
                <c:pt idx="27">
                  <c:v>33</c:v>
                </c:pt>
                <c:pt idx="28">
                  <c:v>31</c:v>
                </c:pt>
                <c:pt idx="29">
                  <c:v>12</c:v>
                </c:pt>
              </c:numCache>
            </c:numRef>
          </c:val>
          <c:smooth val="0"/>
          <c:extLst>
            <c:ext xmlns:c16="http://schemas.microsoft.com/office/drawing/2014/chart" uri="{C3380CC4-5D6E-409C-BE32-E72D297353CC}">
              <c16:uniqueId val="{00000000-F412-49DC-B186-7998D6DD0770}"/>
            </c:ext>
          </c:extLst>
        </c:ser>
        <c:dLbls>
          <c:showLegendKey val="0"/>
          <c:showVal val="0"/>
          <c:showCatName val="0"/>
          <c:showSerName val="0"/>
          <c:showPercent val="0"/>
          <c:showBubbleSize val="0"/>
        </c:dLbls>
        <c:smooth val="0"/>
        <c:axId val="412112688"/>
        <c:axId val="412113016"/>
      </c:lineChart>
      <c:dateAx>
        <c:axId val="41211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13016"/>
        <c:crosses val="autoZero"/>
        <c:auto val="1"/>
        <c:lblOffset val="100"/>
        <c:baseTimeUnit val="days"/>
      </c:dateAx>
      <c:valAx>
        <c:axId val="41211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1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7B147-2AC1-41E3-9C10-151544E7840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11874B9-F7C0-4D1F-B7AD-77A8E6B5D42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9737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2B2B-FCF2-4C7D-83C0-2201F68DBD32}"/>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99633A04-A870-4124-AD41-4EDF8C93CBCC}"/>
              </a:ext>
            </a:extLst>
          </p:cNvPr>
          <p:cNvGraphicFramePr>
            <a:graphicFrameLocks noGrp="1"/>
          </p:cNvGraphicFramePr>
          <p:nvPr>
            <p:ph type="tbl" sz="quarter" idx="13"/>
            <p:extLst>
              <p:ext uri="{D42A27DB-BD31-4B8C-83A1-F6EECF244321}">
                <p14:modId xmlns:p14="http://schemas.microsoft.com/office/powerpoint/2010/main" val="121743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27514620"/>
                    </a:ext>
                  </a:extLst>
                </a:gridCol>
                <a:gridCol w="740664">
                  <a:extLst>
                    <a:ext uri="{9D8B030D-6E8A-4147-A177-3AD203B41FA5}">
                      <a16:colId xmlns:a16="http://schemas.microsoft.com/office/drawing/2014/main" val="2112438555"/>
                    </a:ext>
                  </a:extLst>
                </a:gridCol>
                <a:gridCol w="740664">
                  <a:extLst>
                    <a:ext uri="{9D8B030D-6E8A-4147-A177-3AD203B41FA5}">
                      <a16:colId xmlns:a16="http://schemas.microsoft.com/office/drawing/2014/main" val="1498147822"/>
                    </a:ext>
                  </a:extLst>
                </a:gridCol>
                <a:gridCol w="740664">
                  <a:extLst>
                    <a:ext uri="{9D8B030D-6E8A-4147-A177-3AD203B41FA5}">
                      <a16:colId xmlns:a16="http://schemas.microsoft.com/office/drawing/2014/main" val="3244017813"/>
                    </a:ext>
                  </a:extLst>
                </a:gridCol>
                <a:gridCol w="740664">
                  <a:extLst>
                    <a:ext uri="{9D8B030D-6E8A-4147-A177-3AD203B41FA5}">
                      <a16:colId xmlns:a16="http://schemas.microsoft.com/office/drawing/2014/main" val="438421593"/>
                    </a:ext>
                  </a:extLst>
                </a:gridCol>
                <a:gridCol w="740664">
                  <a:extLst>
                    <a:ext uri="{9D8B030D-6E8A-4147-A177-3AD203B41FA5}">
                      <a16:colId xmlns:a16="http://schemas.microsoft.com/office/drawing/2014/main" val="2670474083"/>
                    </a:ext>
                  </a:extLst>
                </a:gridCol>
                <a:gridCol w="740664">
                  <a:extLst>
                    <a:ext uri="{9D8B030D-6E8A-4147-A177-3AD203B41FA5}">
                      <a16:colId xmlns:a16="http://schemas.microsoft.com/office/drawing/2014/main" val="1770265831"/>
                    </a:ext>
                  </a:extLst>
                </a:gridCol>
                <a:gridCol w="740664">
                  <a:extLst>
                    <a:ext uri="{9D8B030D-6E8A-4147-A177-3AD203B41FA5}">
                      <a16:colId xmlns:a16="http://schemas.microsoft.com/office/drawing/2014/main" val="205647174"/>
                    </a:ext>
                  </a:extLst>
                </a:gridCol>
                <a:gridCol w="740664">
                  <a:extLst>
                    <a:ext uri="{9D8B030D-6E8A-4147-A177-3AD203B41FA5}">
                      <a16:colId xmlns:a16="http://schemas.microsoft.com/office/drawing/2014/main" val="3268659153"/>
                    </a:ext>
                  </a:extLst>
                </a:gridCol>
                <a:gridCol w="740664">
                  <a:extLst>
                    <a:ext uri="{9D8B030D-6E8A-4147-A177-3AD203B41FA5}">
                      <a16:colId xmlns:a16="http://schemas.microsoft.com/office/drawing/2014/main" val="12418702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2208061"/>
                  </a:ext>
                </a:extLst>
              </a:tr>
              <a:tr h="370840">
                <a:tc>
                  <a:txBody>
                    <a:bodyPr/>
                    <a:lstStyle/>
                    <a:p>
                      <a:r>
                        <a:rPr lang="en-US" sz="1000"/>
                        <a:t>SCS Dairy MY</a:t>
                      </a:r>
                    </a:p>
                  </a:txBody>
                  <a:tcPr/>
                </a:tc>
                <a:tc>
                  <a:txBody>
                    <a:bodyPr/>
                    <a:lstStyle/>
                    <a:p>
                      <a:r>
                        <a:rPr lang="en-US" sz="1000"/>
                        <a:t>86427</a:t>
                      </a:r>
                    </a:p>
                  </a:txBody>
                  <a:tcPr/>
                </a:tc>
                <a:tc>
                  <a:txBody>
                    <a:bodyPr/>
                    <a:lstStyle/>
                    <a:p>
                      <a:r>
                        <a:rPr lang="en-US" sz="1000"/>
                        <a:t>1020</a:t>
                      </a:r>
                    </a:p>
                  </a:txBody>
                  <a:tcPr/>
                </a:tc>
                <a:tc>
                  <a:txBody>
                    <a:bodyPr/>
                    <a:lstStyle/>
                    <a:p>
                      <a:r>
                        <a:rPr lang="en-US" sz="1000"/>
                        <a:t>16</a:t>
                      </a:r>
                    </a:p>
                  </a:txBody>
                  <a:tcPr/>
                </a:tc>
                <a:tc>
                  <a:txBody>
                    <a:bodyPr/>
                    <a:lstStyle/>
                    <a:p>
                      <a:r>
                        <a:rPr lang="en-US" sz="1000"/>
                        <a:t>2805</a:t>
                      </a:r>
                    </a:p>
                  </a:txBody>
                  <a:tcPr/>
                </a:tc>
                <a:tc>
                  <a:txBody>
                    <a:bodyPr/>
                    <a:lstStyle/>
                    <a:p>
                      <a:r>
                        <a:rPr lang="en-US" sz="1000"/>
                        <a:t>77</a:t>
                      </a:r>
                    </a:p>
                  </a:txBody>
                  <a:tcPr/>
                </a:tc>
                <a:tc>
                  <a:txBody>
                    <a:bodyPr/>
                    <a:lstStyle/>
                    <a:p>
                      <a:r>
                        <a:rPr lang="en-US" sz="1000"/>
                        <a:t>724</a:t>
                      </a:r>
                    </a:p>
                  </a:txBody>
                  <a:tcPr/>
                </a:tc>
                <a:tc>
                  <a:txBody>
                    <a:bodyPr/>
                    <a:lstStyle/>
                    <a:p>
                      <a:r>
                        <a:rPr lang="en-US" sz="1000"/>
                        <a:t>0</a:t>
                      </a:r>
                    </a:p>
                  </a:txBody>
                  <a:tcPr/>
                </a:tc>
                <a:tc>
                  <a:txBody>
                    <a:bodyPr/>
                    <a:lstStyle/>
                    <a:p>
                      <a:r>
                        <a:rPr lang="en-US" sz="1000"/>
                        <a:t>0.2623 %</a:t>
                      </a:r>
                    </a:p>
                  </a:txBody>
                  <a:tcPr/>
                </a:tc>
                <a:tc>
                  <a:txBody>
                    <a:bodyPr/>
                    <a:lstStyle/>
                    <a:p>
                      <a:r>
                        <a:rPr lang="en-US" sz="1000"/>
                        <a:t>0.0 %</a:t>
                      </a:r>
                    </a:p>
                  </a:txBody>
                  <a:tcPr/>
                </a:tc>
                <a:extLst>
                  <a:ext uri="{0D108BD9-81ED-4DB2-BD59-A6C34878D82A}">
                    <a16:rowId xmlns:a16="http://schemas.microsoft.com/office/drawing/2014/main" val="4183599353"/>
                  </a:ext>
                </a:extLst>
              </a:tr>
            </a:tbl>
          </a:graphicData>
        </a:graphic>
      </p:graphicFrame>
      <p:sp>
        <p:nvSpPr>
          <p:cNvPr id="4" name="Text Placeholder 3">
            <a:extLst>
              <a:ext uri="{FF2B5EF4-FFF2-40B4-BE49-F238E27FC236}">
                <a16:creationId xmlns:a16="http://schemas.microsoft.com/office/drawing/2014/main" id="{EAED92E4-A86C-41FD-A366-9B0180DFA02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35337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12B74-B305-48FD-A7C5-586FC418EBE3}"/>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EB48A6E7-36FF-416A-8080-EB7BD0821ACA}"/>
              </a:ext>
            </a:extLst>
          </p:cNvPr>
          <p:cNvGraphicFramePr>
            <a:graphicFrameLocks noGrp="1"/>
          </p:cNvGraphicFramePr>
          <p:nvPr>
            <p:ph type="chart" sz="quarter" idx="13"/>
            <p:extLst>
              <p:ext uri="{D42A27DB-BD31-4B8C-83A1-F6EECF244321}">
                <p14:modId xmlns:p14="http://schemas.microsoft.com/office/powerpoint/2010/main" val="3952088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FF43C7-7930-4D9E-A643-57AFD89847F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0F59B572-5042-4A24-9058-E32CA017C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61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316E-6762-421E-81FB-169D3E7DB63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A5CDAD5-12F1-4E03-8C59-B04C23E555F0}"/>
              </a:ext>
            </a:extLst>
          </p:cNvPr>
          <p:cNvGraphicFramePr>
            <a:graphicFrameLocks noGrp="1"/>
          </p:cNvGraphicFramePr>
          <p:nvPr>
            <p:ph type="chart" sz="quarter" idx="13"/>
            <p:extLst>
              <p:ext uri="{D42A27DB-BD31-4B8C-83A1-F6EECF244321}">
                <p14:modId xmlns:p14="http://schemas.microsoft.com/office/powerpoint/2010/main" val="3145547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698A11-FD1C-4B4A-A30B-F4AD3B518AA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3771CF0D-4B33-4F0A-A0F6-70FEDB89BE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904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E1089-7C52-4085-A670-C02A0DD5768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CB1C7FEB-19C5-42B8-A6E8-FF0FDBC7EBDF}"/>
              </a:ext>
            </a:extLst>
          </p:cNvPr>
          <p:cNvGraphicFramePr>
            <a:graphicFrameLocks noGrp="1"/>
          </p:cNvGraphicFramePr>
          <p:nvPr>
            <p:ph type="chart" sz="quarter" idx="13"/>
            <p:extLst>
              <p:ext uri="{D42A27DB-BD31-4B8C-83A1-F6EECF244321}">
                <p14:modId xmlns:p14="http://schemas.microsoft.com/office/powerpoint/2010/main" val="2435291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E3FC1-557D-4ED5-8641-425A6B67287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006BEF0-A0F8-41D9-B97C-F074F0F99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01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6A51-43BF-4A9E-AA39-A03B97C76E0B}"/>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D74F451D-84E8-4068-A0C9-40777865143D}"/>
              </a:ext>
            </a:extLst>
          </p:cNvPr>
          <p:cNvGraphicFramePr>
            <a:graphicFrameLocks noGrp="1"/>
          </p:cNvGraphicFramePr>
          <p:nvPr>
            <p:ph type="chart" sz="quarter" idx="13"/>
            <p:extLst>
              <p:ext uri="{D42A27DB-BD31-4B8C-83A1-F6EECF244321}">
                <p14:modId xmlns:p14="http://schemas.microsoft.com/office/powerpoint/2010/main" val="3125640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DFB87-438A-42E6-B911-61078DF0FB6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74480F2-AD58-4D7C-A32E-0B2AA684B1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106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5FD3C-8D00-4E27-835A-024E263C7ADF}"/>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683DDF3B-269C-475A-9AB5-E1B166E42D39}"/>
              </a:ext>
            </a:extLst>
          </p:cNvPr>
          <p:cNvGraphicFramePr>
            <a:graphicFrameLocks noGrp="1"/>
          </p:cNvGraphicFramePr>
          <p:nvPr>
            <p:ph type="chart" sz="quarter" idx="13"/>
            <p:extLst>
              <p:ext uri="{D42A27DB-BD31-4B8C-83A1-F6EECF244321}">
                <p14:modId xmlns:p14="http://schemas.microsoft.com/office/powerpoint/2010/main" val="495277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E6E54-A05D-457F-8EAB-43B28CF543E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ACAF148-F92C-4ADB-A244-3D71D3568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005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27425-DBCB-4860-BAEB-101156273ACC}"/>
              </a:ext>
            </a:extLst>
          </p:cNvPr>
          <p:cNvSpPr>
            <a:spLocks noGrp="1"/>
          </p:cNvSpPr>
          <p:nvPr>
            <p:ph type="title"/>
          </p:nvPr>
        </p:nvSpPr>
        <p:spPr/>
        <p:txBody>
          <a:bodyPr/>
          <a:lstStyle/>
          <a:p>
            <a:r>
              <a:rPr lang="en-US"/>
              <a:t>(FB) Custom Own Posts Table (new) | SCS Dairy MY - 1 of 6</a:t>
            </a:r>
          </a:p>
        </p:txBody>
      </p:sp>
      <p:graphicFrame>
        <p:nvGraphicFramePr>
          <p:cNvPr id="5" name="Table Placeholder 4">
            <a:extLst>
              <a:ext uri="{FF2B5EF4-FFF2-40B4-BE49-F238E27FC236}">
                <a16:creationId xmlns:a16="http://schemas.microsoft.com/office/drawing/2014/main" id="{B2636D3E-CCA8-4840-BFC8-4618A085A335}"/>
              </a:ext>
            </a:extLst>
          </p:cNvPr>
          <p:cNvGraphicFramePr>
            <a:graphicFrameLocks noGrp="1"/>
          </p:cNvGraphicFramePr>
          <p:nvPr>
            <p:ph type="tbl" sz="quarter" idx="13"/>
            <p:extLst>
              <p:ext uri="{D42A27DB-BD31-4B8C-83A1-F6EECF244321}">
                <p14:modId xmlns:p14="http://schemas.microsoft.com/office/powerpoint/2010/main" val="127631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004574"/>
                    </a:ext>
                  </a:extLst>
                </a:gridCol>
                <a:gridCol w="822960">
                  <a:extLst>
                    <a:ext uri="{9D8B030D-6E8A-4147-A177-3AD203B41FA5}">
                      <a16:colId xmlns:a16="http://schemas.microsoft.com/office/drawing/2014/main" val="1331421175"/>
                    </a:ext>
                  </a:extLst>
                </a:gridCol>
                <a:gridCol w="822960">
                  <a:extLst>
                    <a:ext uri="{9D8B030D-6E8A-4147-A177-3AD203B41FA5}">
                      <a16:colId xmlns:a16="http://schemas.microsoft.com/office/drawing/2014/main" val="3842722706"/>
                    </a:ext>
                  </a:extLst>
                </a:gridCol>
                <a:gridCol w="822960">
                  <a:extLst>
                    <a:ext uri="{9D8B030D-6E8A-4147-A177-3AD203B41FA5}">
                      <a16:colId xmlns:a16="http://schemas.microsoft.com/office/drawing/2014/main" val="2351844071"/>
                    </a:ext>
                  </a:extLst>
                </a:gridCol>
                <a:gridCol w="822960">
                  <a:extLst>
                    <a:ext uri="{9D8B030D-6E8A-4147-A177-3AD203B41FA5}">
                      <a16:colId xmlns:a16="http://schemas.microsoft.com/office/drawing/2014/main" val="392272237"/>
                    </a:ext>
                  </a:extLst>
                </a:gridCol>
                <a:gridCol w="822960">
                  <a:extLst>
                    <a:ext uri="{9D8B030D-6E8A-4147-A177-3AD203B41FA5}">
                      <a16:colId xmlns:a16="http://schemas.microsoft.com/office/drawing/2014/main" val="4236604894"/>
                    </a:ext>
                  </a:extLst>
                </a:gridCol>
                <a:gridCol w="822960">
                  <a:extLst>
                    <a:ext uri="{9D8B030D-6E8A-4147-A177-3AD203B41FA5}">
                      <a16:colId xmlns:a16="http://schemas.microsoft.com/office/drawing/2014/main" val="2542952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089315"/>
                  </a:ext>
                </a:extLst>
              </a:tr>
            </a:tbl>
          </a:graphicData>
        </a:graphic>
      </p:graphicFrame>
      <p:sp>
        <p:nvSpPr>
          <p:cNvPr id="4" name="Text Placeholder 3">
            <a:extLst>
              <a:ext uri="{FF2B5EF4-FFF2-40B4-BE49-F238E27FC236}">
                <a16:creationId xmlns:a16="http://schemas.microsoft.com/office/drawing/2014/main" id="{A649C12F-ECCB-4040-9308-ECD2B0A86FB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3698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D92A-45B4-47A1-8851-89FF826172A4}"/>
              </a:ext>
            </a:extLst>
          </p:cNvPr>
          <p:cNvSpPr>
            <a:spLocks noGrp="1"/>
          </p:cNvSpPr>
          <p:nvPr>
            <p:ph type="title"/>
          </p:nvPr>
        </p:nvSpPr>
        <p:spPr/>
        <p:txBody>
          <a:bodyPr/>
          <a:lstStyle/>
          <a:p>
            <a:r>
              <a:rPr lang="en-US"/>
              <a:t>(FB) Custom Own Posts Table (new) | SCS Dairy MY - 2 of 6</a:t>
            </a:r>
          </a:p>
        </p:txBody>
      </p:sp>
      <p:graphicFrame>
        <p:nvGraphicFramePr>
          <p:cNvPr id="5" name="Table Placeholder 4">
            <a:extLst>
              <a:ext uri="{FF2B5EF4-FFF2-40B4-BE49-F238E27FC236}">
                <a16:creationId xmlns:a16="http://schemas.microsoft.com/office/drawing/2014/main" id="{F93C3272-86C7-4310-8A23-458B82539303}"/>
              </a:ext>
            </a:extLst>
          </p:cNvPr>
          <p:cNvGraphicFramePr>
            <a:graphicFrameLocks noGrp="1"/>
          </p:cNvGraphicFramePr>
          <p:nvPr>
            <p:ph type="tbl" sz="quarter" idx="13"/>
            <p:extLst>
              <p:ext uri="{D42A27DB-BD31-4B8C-83A1-F6EECF244321}">
                <p14:modId xmlns:p14="http://schemas.microsoft.com/office/powerpoint/2010/main" val="971783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48018524"/>
                    </a:ext>
                  </a:extLst>
                </a:gridCol>
                <a:gridCol w="822960">
                  <a:extLst>
                    <a:ext uri="{9D8B030D-6E8A-4147-A177-3AD203B41FA5}">
                      <a16:colId xmlns:a16="http://schemas.microsoft.com/office/drawing/2014/main" val="2080681262"/>
                    </a:ext>
                  </a:extLst>
                </a:gridCol>
                <a:gridCol w="822960">
                  <a:extLst>
                    <a:ext uri="{9D8B030D-6E8A-4147-A177-3AD203B41FA5}">
                      <a16:colId xmlns:a16="http://schemas.microsoft.com/office/drawing/2014/main" val="3071876503"/>
                    </a:ext>
                  </a:extLst>
                </a:gridCol>
                <a:gridCol w="822960">
                  <a:extLst>
                    <a:ext uri="{9D8B030D-6E8A-4147-A177-3AD203B41FA5}">
                      <a16:colId xmlns:a16="http://schemas.microsoft.com/office/drawing/2014/main" val="138668756"/>
                    </a:ext>
                  </a:extLst>
                </a:gridCol>
                <a:gridCol w="822960">
                  <a:extLst>
                    <a:ext uri="{9D8B030D-6E8A-4147-A177-3AD203B41FA5}">
                      <a16:colId xmlns:a16="http://schemas.microsoft.com/office/drawing/2014/main" val="1508468649"/>
                    </a:ext>
                  </a:extLst>
                </a:gridCol>
                <a:gridCol w="822960">
                  <a:extLst>
                    <a:ext uri="{9D8B030D-6E8A-4147-A177-3AD203B41FA5}">
                      <a16:colId xmlns:a16="http://schemas.microsoft.com/office/drawing/2014/main" val="949825603"/>
                    </a:ext>
                  </a:extLst>
                </a:gridCol>
                <a:gridCol w="822960">
                  <a:extLst>
                    <a:ext uri="{9D8B030D-6E8A-4147-A177-3AD203B41FA5}">
                      <a16:colId xmlns:a16="http://schemas.microsoft.com/office/drawing/2014/main" val="398551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46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0785196"/>
                  </a:ext>
                </a:extLst>
              </a:tr>
            </a:tbl>
          </a:graphicData>
        </a:graphic>
      </p:graphicFrame>
      <p:sp>
        <p:nvSpPr>
          <p:cNvPr id="4" name="Text Placeholder 3">
            <a:extLst>
              <a:ext uri="{FF2B5EF4-FFF2-40B4-BE49-F238E27FC236}">
                <a16:creationId xmlns:a16="http://schemas.microsoft.com/office/drawing/2014/main" id="{3C739B52-7BE8-4992-9143-DB2CCD41FFB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95901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C379-3238-4025-B2FF-73467FAB7123}"/>
              </a:ext>
            </a:extLst>
          </p:cNvPr>
          <p:cNvSpPr>
            <a:spLocks noGrp="1"/>
          </p:cNvSpPr>
          <p:nvPr>
            <p:ph type="title"/>
          </p:nvPr>
        </p:nvSpPr>
        <p:spPr/>
        <p:txBody>
          <a:bodyPr/>
          <a:lstStyle/>
          <a:p>
            <a:r>
              <a:rPr lang="en-US"/>
              <a:t>(FB) Custom Own Posts Table (new) | SCS Dairy MY - 3 of 6</a:t>
            </a:r>
          </a:p>
        </p:txBody>
      </p:sp>
      <p:graphicFrame>
        <p:nvGraphicFramePr>
          <p:cNvPr id="5" name="Table Placeholder 4">
            <a:extLst>
              <a:ext uri="{FF2B5EF4-FFF2-40B4-BE49-F238E27FC236}">
                <a16:creationId xmlns:a16="http://schemas.microsoft.com/office/drawing/2014/main" id="{785F1C31-09B6-4709-9F2A-9496454B1A49}"/>
              </a:ext>
            </a:extLst>
          </p:cNvPr>
          <p:cNvGraphicFramePr>
            <a:graphicFrameLocks noGrp="1"/>
          </p:cNvGraphicFramePr>
          <p:nvPr>
            <p:ph type="tbl" sz="quarter" idx="13"/>
            <p:extLst>
              <p:ext uri="{D42A27DB-BD31-4B8C-83A1-F6EECF244321}">
                <p14:modId xmlns:p14="http://schemas.microsoft.com/office/powerpoint/2010/main" val="28230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82470157"/>
                    </a:ext>
                  </a:extLst>
                </a:gridCol>
                <a:gridCol w="822960">
                  <a:extLst>
                    <a:ext uri="{9D8B030D-6E8A-4147-A177-3AD203B41FA5}">
                      <a16:colId xmlns:a16="http://schemas.microsoft.com/office/drawing/2014/main" val="2080140430"/>
                    </a:ext>
                  </a:extLst>
                </a:gridCol>
                <a:gridCol w="822960">
                  <a:extLst>
                    <a:ext uri="{9D8B030D-6E8A-4147-A177-3AD203B41FA5}">
                      <a16:colId xmlns:a16="http://schemas.microsoft.com/office/drawing/2014/main" val="3511380310"/>
                    </a:ext>
                  </a:extLst>
                </a:gridCol>
                <a:gridCol w="822960">
                  <a:extLst>
                    <a:ext uri="{9D8B030D-6E8A-4147-A177-3AD203B41FA5}">
                      <a16:colId xmlns:a16="http://schemas.microsoft.com/office/drawing/2014/main" val="616482554"/>
                    </a:ext>
                  </a:extLst>
                </a:gridCol>
                <a:gridCol w="822960">
                  <a:extLst>
                    <a:ext uri="{9D8B030D-6E8A-4147-A177-3AD203B41FA5}">
                      <a16:colId xmlns:a16="http://schemas.microsoft.com/office/drawing/2014/main" val="971922502"/>
                    </a:ext>
                  </a:extLst>
                </a:gridCol>
                <a:gridCol w="822960">
                  <a:extLst>
                    <a:ext uri="{9D8B030D-6E8A-4147-A177-3AD203B41FA5}">
                      <a16:colId xmlns:a16="http://schemas.microsoft.com/office/drawing/2014/main" val="2999824386"/>
                    </a:ext>
                  </a:extLst>
                </a:gridCol>
                <a:gridCol w="822960">
                  <a:extLst>
                    <a:ext uri="{9D8B030D-6E8A-4147-A177-3AD203B41FA5}">
                      <a16:colId xmlns:a16="http://schemas.microsoft.com/office/drawing/2014/main" val="28111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413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5618163"/>
                  </a:ext>
                </a:extLst>
              </a:tr>
            </a:tbl>
          </a:graphicData>
        </a:graphic>
      </p:graphicFrame>
      <p:sp>
        <p:nvSpPr>
          <p:cNvPr id="4" name="Text Placeholder 3">
            <a:extLst>
              <a:ext uri="{FF2B5EF4-FFF2-40B4-BE49-F238E27FC236}">
                <a16:creationId xmlns:a16="http://schemas.microsoft.com/office/drawing/2014/main" id="{1EA1D6DC-CC5A-4609-8C8D-28417CBCE8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04175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F4CBD-0246-49A4-BA59-46E88501591D}"/>
              </a:ext>
            </a:extLst>
          </p:cNvPr>
          <p:cNvSpPr>
            <a:spLocks noGrp="1"/>
          </p:cNvSpPr>
          <p:nvPr>
            <p:ph type="title"/>
          </p:nvPr>
        </p:nvSpPr>
        <p:spPr/>
        <p:txBody>
          <a:bodyPr/>
          <a:lstStyle/>
          <a:p>
            <a:r>
              <a:rPr lang="en-US"/>
              <a:t>(FB) Custom Own Posts Table (new) | SCS Dairy MY - 4 of 6</a:t>
            </a:r>
          </a:p>
        </p:txBody>
      </p:sp>
      <p:graphicFrame>
        <p:nvGraphicFramePr>
          <p:cNvPr id="5" name="Table Placeholder 4">
            <a:extLst>
              <a:ext uri="{FF2B5EF4-FFF2-40B4-BE49-F238E27FC236}">
                <a16:creationId xmlns:a16="http://schemas.microsoft.com/office/drawing/2014/main" id="{8FD82D24-334D-47E1-B057-3FA25262DA77}"/>
              </a:ext>
            </a:extLst>
          </p:cNvPr>
          <p:cNvGraphicFramePr>
            <a:graphicFrameLocks noGrp="1"/>
          </p:cNvGraphicFramePr>
          <p:nvPr>
            <p:ph type="tbl" sz="quarter" idx="13"/>
            <p:extLst>
              <p:ext uri="{D42A27DB-BD31-4B8C-83A1-F6EECF244321}">
                <p14:modId xmlns:p14="http://schemas.microsoft.com/office/powerpoint/2010/main" val="386803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6480250"/>
                    </a:ext>
                  </a:extLst>
                </a:gridCol>
                <a:gridCol w="822960">
                  <a:extLst>
                    <a:ext uri="{9D8B030D-6E8A-4147-A177-3AD203B41FA5}">
                      <a16:colId xmlns:a16="http://schemas.microsoft.com/office/drawing/2014/main" val="7516884"/>
                    </a:ext>
                  </a:extLst>
                </a:gridCol>
                <a:gridCol w="822960">
                  <a:extLst>
                    <a:ext uri="{9D8B030D-6E8A-4147-A177-3AD203B41FA5}">
                      <a16:colId xmlns:a16="http://schemas.microsoft.com/office/drawing/2014/main" val="1367383988"/>
                    </a:ext>
                  </a:extLst>
                </a:gridCol>
                <a:gridCol w="822960">
                  <a:extLst>
                    <a:ext uri="{9D8B030D-6E8A-4147-A177-3AD203B41FA5}">
                      <a16:colId xmlns:a16="http://schemas.microsoft.com/office/drawing/2014/main" val="3863835170"/>
                    </a:ext>
                  </a:extLst>
                </a:gridCol>
                <a:gridCol w="822960">
                  <a:extLst>
                    <a:ext uri="{9D8B030D-6E8A-4147-A177-3AD203B41FA5}">
                      <a16:colId xmlns:a16="http://schemas.microsoft.com/office/drawing/2014/main" val="1251388559"/>
                    </a:ext>
                  </a:extLst>
                </a:gridCol>
                <a:gridCol w="822960">
                  <a:extLst>
                    <a:ext uri="{9D8B030D-6E8A-4147-A177-3AD203B41FA5}">
                      <a16:colId xmlns:a16="http://schemas.microsoft.com/office/drawing/2014/main" val="2107984992"/>
                    </a:ext>
                  </a:extLst>
                </a:gridCol>
                <a:gridCol w="822960">
                  <a:extLst>
                    <a:ext uri="{9D8B030D-6E8A-4147-A177-3AD203B41FA5}">
                      <a16:colId xmlns:a16="http://schemas.microsoft.com/office/drawing/2014/main" val="261495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63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6298411"/>
                  </a:ext>
                </a:extLst>
              </a:tr>
            </a:tbl>
          </a:graphicData>
        </a:graphic>
      </p:graphicFrame>
      <p:sp>
        <p:nvSpPr>
          <p:cNvPr id="4" name="Text Placeholder 3">
            <a:extLst>
              <a:ext uri="{FF2B5EF4-FFF2-40B4-BE49-F238E27FC236}">
                <a16:creationId xmlns:a16="http://schemas.microsoft.com/office/drawing/2014/main" id="{BF2CF4EA-9138-4E58-9C14-7B688A2E71F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23763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C8EA5-1441-4762-9313-13CB7D5DB979}"/>
              </a:ext>
            </a:extLst>
          </p:cNvPr>
          <p:cNvSpPr>
            <a:spLocks noGrp="1"/>
          </p:cNvSpPr>
          <p:nvPr>
            <p:ph type="title"/>
          </p:nvPr>
        </p:nvSpPr>
        <p:spPr/>
        <p:txBody>
          <a:bodyPr/>
          <a:lstStyle/>
          <a:p>
            <a:r>
              <a:rPr lang="en-US"/>
              <a:t>(FB) Custom Own Posts Table (new) | SCS Dairy MY - 5 of 6</a:t>
            </a:r>
          </a:p>
        </p:txBody>
      </p:sp>
      <p:graphicFrame>
        <p:nvGraphicFramePr>
          <p:cNvPr id="5" name="Table Placeholder 4">
            <a:extLst>
              <a:ext uri="{FF2B5EF4-FFF2-40B4-BE49-F238E27FC236}">
                <a16:creationId xmlns:a16="http://schemas.microsoft.com/office/drawing/2014/main" id="{268C57CF-27CF-4F43-ACE8-302434786EE0}"/>
              </a:ext>
            </a:extLst>
          </p:cNvPr>
          <p:cNvGraphicFramePr>
            <a:graphicFrameLocks noGrp="1"/>
          </p:cNvGraphicFramePr>
          <p:nvPr>
            <p:ph type="tbl" sz="quarter" idx="13"/>
            <p:extLst>
              <p:ext uri="{D42A27DB-BD31-4B8C-83A1-F6EECF244321}">
                <p14:modId xmlns:p14="http://schemas.microsoft.com/office/powerpoint/2010/main" val="3801437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6393831"/>
                    </a:ext>
                  </a:extLst>
                </a:gridCol>
                <a:gridCol w="822960">
                  <a:extLst>
                    <a:ext uri="{9D8B030D-6E8A-4147-A177-3AD203B41FA5}">
                      <a16:colId xmlns:a16="http://schemas.microsoft.com/office/drawing/2014/main" val="3594023056"/>
                    </a:ext>
                  </a:extLst>
                </a:gridCol>
                <a:gridCol w="822960">
                  <a:extLst>
                    <a:ext uri="{9D8B030D-6E8A-4147-A177-3AD203B41FA5}">
                      <a16:colId xmlns:a16="http://schemas.microsoft.com/office/drawing/2014/main" val="507066732"/>
                    </a:ext>
                  </a:extLst>
                </a:gridCol>
                <a:gridCol w="822960">
                  <a:extLst>
                    <a:ext uri="{9D8B030D-6E8A-4147-A177-3AD203B41FA5}">
                      <a16:colId xmlns:a16="http://schemas.microsoft.com/office/drawing/2014/main" val="3997004463"/>
                    </a:ext>
                  </a:extLst>
                </a:gridCol>
                <a:gridCol w="822960">
                  <a:extLst>
                    <a:ext uri="{9D8B030D-6E8A-4147-A177-3AD203B41FA5}">
                      <a16:colId xmlns:a16="http://schemas.microsoft.com/office/drawing/2014/main" val="1163046887"/>
                    </a:ext>
                  </a:extLst>
                </a:gridCol>
                <a:gridCol w="822960">
                  <a:extLst>
                    <a:ext uri="{9D8B030D-6E8A-4147-A177-3AD203B41FA5}">
                      <a16:colId xmlns:a16="http://schemas.microsoft.com/office/drawing/2014/main" val="2443620165"/>
                    </a:ext>
                  </a:extLst>
                </a:gridCol>
                <a:gridCol w="822960">
                  <a:extLst>
                    <a:ext uri="{9D8B030D-6E8A-4147-A177-3AD203B41FA5}">
                      <a16:colId xmlns:a16="http://schemas.microsoft.com/office/drawing/2014/main" val="26765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43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0012730"/>
                  </a:ext>
                </a:extLst>
              </a:tr>
            </a:tbl>
          </a:graphicData>
        </a:graphic>
      </p:graphicFrame>
      <p:sp>
        <p:nvSpPr>
          <p:cNvPr id="4" name="Text Placeholder 3">
            <a:extLst>
              <a:ext uri="{FF2B5EF4-FFF2-40B4-BE49-F238E27FC236}">
                <a16:creationId xmlns:a16="http://schemas.microsoft.com/office/drawing/2014/main" id="{39166BAB-8DCC-4823-A6AA-1ACE5705C84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03495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3F7E-A42D-408D-B905-3352C46A629D}"/>
              </a:ext>
            </a:extLst>
          </p:cNvPr>
          <p:cNvSpPr>
            <a:spLocks noGrp="1"/>
          </p:cNvSpPr>
          <p:nvPr>
            <p:ph type="title"/>
          </p:nvPr>
        </p:nvSpPr>
        <p:spPr/>
        <p:txBody>
          <a:bodyPr/>
          <a:lstStyle/>
          <a:p>
            <a:r>
              <a:rPr lang="en-US"/>
              <a:t>(FB) Custom Own Posts Table (new) | SCS Dairy MY - 6 of 6</a:t>
            </a:r>
          </a:p>
        </p:txBody>
      </p:sp>
      <p:graphicFrame>
        <p:nvGraphicFramePr>
          <p:cNvPr id="5" name="Table Placeholder 4">
            <a:extLst>
              <a:ext uri="{FF2B5EF4-FFF2-40B4-BE49-F238E27FC236}">
                <a16:creationId xmlns:a16="http://schemas.microsoft.com/office/drawing/2014/main" id="{C07414B2-3D44-4602-ABEF-C148223A4DE4}"/>
              </a:ext>
            </a:extLst>
          </p:cNvPr>
          <p:cNvGraphicFramePr>
            <a:graphicFrameLocks noGrp="1"/>
          </p:cNvGraphicFramePr>
          <p:nvPr>
            <p:ph type="tbl" sz="quarter" idx="13"/>
            <p:extLst>
              <p:ext uri="{D42A27DB-BD31-4B8C-83A1-F6EECF244321}">
                <p14:modId xmlns:p14="http://schemas.microsoft.com/office/powerpoint/2010/main" val="182094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8996311"/>
                    </a:ext>
                  </a:extLst>
                </a:gridCol>
                <a:gridCol w="822960">
                  <a:extLst>
                    <a:ext uri="{9D8B030D-6E8A-4147-A177-3AD203B41FA5}">
                      <a16:colId xmlns:a16="http://schemas.microsoft.com/office/drawing/2014/main" val="52137801"/>
                    </a:ext>
                  </a:extLst>
                </a:gridCol>
                <a:gridCol w="822960">
                  <a:extLst>
                    <a:ext uri="{9D8B030D-6E8A-4147-A177-3AD203B41FA5}">
                      <a16:colId xmlns:a16="http://schemas.microsoft.com/office/drawing/2014/main" val="1926178629"/>
                    </a:ext>
                  </a:extLst>
                </a:gridCol>
                <a:gridCol w="822960">
                  <a:extLst>
                    <a:ext uri="{9D8B030D-6E8A-4147-A177-3AD203B41FA5}">
                      <a16:colId xmlns:a16="http://schemas.microsoft.com/office/drawing/2014/main" val="3303511662"/>
                    </a:ext>
                  </a:extLst>
                </a:gridCol>
                <a:gridCol w="822960">
                  <a:extLst>
                    <a:ext uri="{9D8B030D-6E8A-4147-A177-3AD203B41FA5}">
                      <a16:colId xmlns:a16="http://schemas.microsoft.com/office/drawing/2014/main" val="2317421534"/>
                    </a:ext>
                  </a:extLst>
                </a:gridCol>
                <a:gridCol w="822960">
                  <a:extLst>
                    <a:ext uri="{9D8B030D-6E8A-4147-A177-3AD203B41FA5}">
                      <a16:colId xmlns:a16="http://schemas.microsoft.com/office/drawing/2014/main" val="1515507929"/>
                    </a:ext>
                  </a:extLst>
                </a:gridCol>
                <a:gridCol w="822960">
                  <a:extLst>
                    <a:ext uri="{9D8B030D-6E8A-4147-A177-3AD203B41FA5}">
                      <a16:colId xmlns:a16="http://schemas.microsoft.com/office/drawing/2014/main" val="173645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865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2096967"/>
                  </a:ext>
                </a:extLst>
              </a:tr>
            </a:tbl>
          </a:graphicData>
        </a:graphic>
      </p:graphicFrame>
      <p:sp>
        <p:nvSpPr>
          <p:cNvPr id="4" name="Text Placeholder 3">
            <a:extLst>
              <a:ext uri="{FF2B5EF4-FFF2-40B4-BE49-F238E27FC236}">
                <a16:creationId xmlns:a16="http://schemas.microsoft.com/office/drawing/2014/main" id="{16EAD8D9-0FAB-43AC-AC62-084E870B98C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41259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9C90-2814-43EB-BFD6-5CDB95EAFC43}"/>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031885D-C65E-4DC3-A02A-BD99DE943EAD}"/>
              </a:ext>
            </a:extLst>
          </p:cNvPr>
          <p:cNvGraphicFramePr>
            <a:graphicFrameLocks noGrp="1"/>
          </p:cNvGraphicFramePr>
          <p:nvPr>
            <p:ph type="chart" sz="quarter" idx="13"/>
            <p:extLst>
              <p:ext uri="{D42A27DB-BD31-4B8C-83A1-F6EECF244321}">
                <p14:modId xmlns:p14="http://schemas.microsoft.com/office/powerpoint/2010/main" val="295452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B6C6F-CF15-4569-8C84-A0808FF4A5EC}"/>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BE5C008-62A1-430D-ACDA-0F9830794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9399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F76FF-ED04-4BDE-B278-48C5F6116175}"/>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0DA00DAB-BF7E-4E82-9D1D-2798D8F84489}"/>
              </a:ext>
            </a:extLst>
          </p:cNvPr>
          <p:cNvGraphicFramePr>
            <a:graphicFrameLocks noGrp="1"/>
          </p:cNvGraphicFramePr>
          <p:nvPr>
            <p:ph type="chart" sz="quarter" idx="13"/>
            <p:extLst>
              <p:ext uri="{D42A27DB-BD31-4B8C-83A1-F6EECF244321}">
                <p14:modId xmlns:p14="http://schemas.microsoft.com/office/powerpoint/2010/main" val="1553643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86C300-23CA-4156-A3ED-4E5B6AAD775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17ADEDE-6636-4D5B-B3F0-D0F476C94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747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33C4F-7F7A-4D51-82F1-DF536F584087}"/>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AF610731-067A-4430-A9B7-0BCA32C5DAEC}"/>
              </a:ext>
            </a:extLst>
          </p:cNvPr>
          <p:cNvGraphicFramePr>
            <a:graphicFrameLocks noGrp="1"/>
          </p:cNvGraphicFramePr>
          <p:nvPr>
            <p:ph type="chart" sz="quarter" idx="13"/>
            <p:extLst>
              <p:ext uri="{D42A27DB-BD31-4B8C-83A1-F6EECF244321}">
                <p14:modId xmlns:p14="http://schemas.microsoft.com/office/powerpoint/2010/main" val="3116028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16CE8A-9B56-4213-B255-DF584A6FC19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DCEE167-73CF-484B-B68E-FA485ED78F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144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53A37-1B8D-43CA-8824-9BFA38239F1B}"/>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F40A413A-05A2-4429-9B18-065C5189436E}"/>
              </a:ext>
            </a:extLst>
          </p:cNvPr>
          <p:cNvGraphicFramePr>
            <a:graphicFrameLocks noGrp="1"/>
          </p:cNvGraphicFramePr>
          <p:nvPr>
            <p:ph type="chart" sz="quarter" idx="13"/>
            <p:extLst>
              <p:ext uri="{D42A27DB-BD31-4B8C-83A1-F6EECF244321}">
                <p14:modId xmlns:p14="http://schemas.microsoft.com/office/powerpoint/2010/main" val="4007089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AFEAA6-3A3B-4EF0-B607-17A1029A3D6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8543664-BEC6-40E2-81BC-B1358B7A6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921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3F895-03B1-45CD-85C2-3B404765021E}"/>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33E35484-C708-4D4A-B6F9-109A1331E6A2}"/>
              </a:ext>
            </a:extLst>
          </p:cNvPr>
          <p:cNvGraphicFramePr>
            <a:graphicFrameLocks noGrp="1"/>
          </p:cNvGraphicFramePr>
          <p:nvPr>
            <p:ph type="tbl" sz="quarter" idx="13"/>
            <p:extLst>
              <p:ext uri="{D42A27DB-BD31-4B8C-83A1-F6EECF244321}">
                <p14:modId xmlns:p14="http://schemas.microsoft.com/office/powerpoint/2010/main" val="407148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2680652"/>
                    </a:ext>
                  </a:extLst>
                </a:gridCol>
                <a:gridCol w="1645920">
                  <a:extLst>
                    <a:ext uri="{9D8B030D-6E8A-4147-A177-3AD203B41FA5}">
                      <a16:colId xmlns:a16="http://schemas.microsoft.com/office/drawing/2014/main" val="3869999791"/>
                    </a:ext>
                  </a:extLst>
                </a:gridCol>
                <a:gridCol w="1645920">
                  <a:extLst>
                    <a:ext uri="{9D8B030D-6E8A-4147-A177-3AD203B41FA5}">
                      <a16:colId xmlns:a16="http://schemas.microsoft.com/office/drawing/2014/main" val="370718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6848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extLst>
                  <a:ext uri="{0D108BD9-81ED-4DB2-BD59-A6C34878D82A}">
                    <a16:rowId xmlns:a16="http://schemas.microsoft.com/office/drawing/2014/main" val="331995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148751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319087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415591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92706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12496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5166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81718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52419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695392"/>
                  </a:ext>
                </a:extLst>
              </a:tr>
            </a:tbl>
          </a:graphicData>
        </a:graphic>
      </p:graphicFrame>
      <p:sp>
        <p:nvSpPr>
          <p:cNvPr id="4" name="Text Placeholder 3">
            <a:extLst>
              <a:ext uri="{FF2B5EF4-FFF2-40B4-BE49-F238E27FC236}">
                <a16:creationId xmlns:a16="http://schemas.microsoft.com/office/drawing/2014/main" id="{7E5366EB-8DC2-4317-9F2B-B1E09C7D958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05970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8A6B2-BD28-488D-9987-3F2317B28FF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DF5751A-B3E4-4564-AF33-84E59B07FB1A}"/>
              </a:ext>
            </a:extLst>
          </p:cNvPr>
          <p:cNvGraphicFramePr>
            <a:graphicFrameLocks noGrp="1"/>
          </p:cNvGraphicFramePr>
          <p:nvPr>
            <p:ph type="tbl" sz="quarter" idx="13"/>
            <p:extLst>
              <p:ext uri="{D42A27DB-BD31-4B8C-83A1-F6EECF244321}">
                <p14:modId xmlns:p14="http://schemas.microsoft.com/office/powerpoint/2010/main" val="2029461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36776097"/>
                    </a:ext>
                  </a:extLst>
                </a:gridCol>
                <a:gridCol w="1645920">
                  <a:extLst>
                    <a:ext uri="{9D8B030D-6E8A-4147-A177-3AD203B41FA5}">
                      <a16:colId xmlns:a16="http://schemas.microsoft.com/office/drawing/2014/main" val="1968227336"/>
                    </a:ext>
                  </a:extLst>
                </a:gridCol>
                <a:gridCol w="1645920">
                  <a:extLst>
                    <a:ext uri="{9D8B030D-6E8A-4147-A177-3AD203B41FA5}">
                      <a16:colId xmlns:a16="http://schemas.microsoft.com/office/drawing/2014/main" val="58742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2350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1066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76986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9145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9419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3318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1216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7358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73467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9415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97639243"/>
                  </a:ext>
                </a:extLst>
              </a:tr>
            </a:tbl>
          </a:graphicData>
        </a:graphic>
      </p:graphicFrame>
      <p:sp>
        <p:nvSpPr>
          <p:cNvPr id="4" name="Text Placeholder 3">
            <a:extLst>
              <a:ext uri="{FF2B5EF4-FFF2-40B4-BE49-F238E27FC236}">
                <a16:creationId xmlns:a16="http://schemas.microsoft.com/office/drawing/2014/main" id="{DF3B4734-B454-4847-950B-78BFCBC764F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61066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A01B7-BEC6-4FB6-9E32-45E0563A0CB7}"/>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864FD22A-6F32-4D51-8ADF-3CFDCC269E20}"/>
              </a:ext>
            </a:extLst>
          </p:cNvPr>
          <p:cNvGraphicFramePr>
            <a:graphicFrameLocks noGrp="1"/>
          </p:cNvGraphicFramePr>
          <p:nvPr>
            <p:ph type="tbl" sz="quarter" idx="13"/>
            <p:extLst>
              <p:ext uri="{D42A27DB-BD31-4B8C-83A1-F6EECF244321}">
                <p14:modId xmlns:p14="http://schemas.microsoft.com/office/powerpoint/2010/main" val="1270928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37219065"/>
                    </a:ext>
                  </a:extLst>
                </a:gridCol>
                <a:gridCol w="1645920">
                  <a:extLst>
                    <a:ext uri="{9D8B030D-6E8A-4147-A177-3AD203B41FA5}">
                      <a16:colId xmlns:a16="http://schemas.microsoft.com/office/drawing/2014/main" val="353676795"/>
                    </a:ext>
                  </a:extLst>
                </a:gridCol>
                <a:gridCol w="1645920">
                  <a:extLst>
                    <a:ext uri="{9D8B030D-6E8A-4147-A177-3AD203B41FA5}">
                      <a16:colId xmlns:a16="http://schemas.microsoft.com/office/drawing/2014/main" val="4293561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0006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2407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60396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8576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9461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867149053"/>
                  </a:ext>
                </a:extLst>
              </a:tr>
            </a:tbl>
          </a:graphicData>
        </a:graphic>
      </p:graphicFrame>
      <p:sp>
        <p:nvSpPr>
          <p:cNvPr id="4" name="Text Placeholder 3">
            <a:extLst>
              <a:ext uri="{FF2B5EF4-FFF2-40B4-BE49-F238E27FC236}">
                <a16:creationId xmlns:a16="http://schemas.microsoft.com/office/drawing/2014/main" id="{6E8A7888-97D0-4F9D-822C-6292C885E47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06046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C364C-A0DE-4E4D-8912-FDA5D4F875DB}"/>
              </a:ext>
            </a:extLst>
          </p:cNvPr>
          <p:cNvSpPr>
            <a:spLocks noGrp="1"/>
          </p:cNvSpPr>
          <p:nvPr>
            <p:ph type="title"/>
          </p:nvPr>
        </p:nvSpPr>
        <p:spPr/>
        <p:txBody>
          <a:bodyPr/>
          <a:lstStyle/>
          <a:p>
            <a:r>
              <a:rPr lang="en-US"/>
              <a:t>Facebook Own Posts Table | SCS Dairy MY - 1 of 11</a:t>
            </a:r>
          </a:p>
        </p:txBody>
      </p:sp>
      <p:graphicFrame>
        <p:nvGraphicFramePr>
          <p:cNvPr id="5" name="Table Placeholder 4">
            <a:extLst>
              <a:ext uri="{FF2B5EF4-FFF2-40B4-BE49-F238E27FC236}">
                <a16:creationId xmlns:a16="http://schemas.microsoft.com/office/drawing/2014/main" id="{F138184D-8DA6-4D3E-823A-B29456529042}"/>
              </a:ext>
            </a:extLst>
          </p:cNvPr>
          <p:cNvGraphicFramePr>
            <a:graphicFrameLocks noGrp="1"/>
          </p:cNvGraphicFramePr>
          <p:nvPr>
            <p:ph type="tbl" sz="quarter" idx="13"/>
            <p:extLst>
              <p:ext uri="{D42A27DB-BD31-4B8C-83A1-F6EECF244321}">
                <p14:modId xmlns:p14="http://schemas.microsoft.com/office/powerpoint/2010/main" val="367538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116880"/>
                    </a:ext>
                  </a:extLst>
                </a:gridCol>
                <a:gridCol w="658368">
                  <a:extLst>
                    <a:ext uri="{9D8B030D-6E8A-4147-A177-3AD203B41FA5}">
                      <a16:colId xmlns:a16="http://schemas.microsoft.com/office/drawing/2014/main" val="522862367"/>
                    </a:ext>
                  </a:extLst>
                </a:gridCol>
                <a:gridCol w="658368">
                  <a:extLst>
                    <a:ext uri="{9D8B030D-6E8A-4147-A177-3AD203B41FA5}">
                      <a16:colId xmlns:a16="http://schemas.microsoft.com/office/drawing/2014/main" val="1367813163"/>
                    </a:ext>
                  </a:extLst>
                </a:gridCol>
                <a:gridCol w="658368">
                  <a:extLst>
                    <a:ext uri="{9D8B030D-6E8A-4147-A177-3AD203B41FA5}">
                      <a16:colId xmlns:a16="http://schemas.microsoft.com/office/drawing/2014/main" val="481860546"/>
                    </a:ext>
                  </a:extLst>
                </a:gridCol>
                <a:gridCol w="658368">
                  <a:extLst>
                    <a:ext uri="{9D8B030D-6E8A-4147-A177-3AD203B41FA5}">
                      <a16:colId xmlns:a16="http://schemas.microsoft.com/office/drawing/2014/main" val="3679031740"/>
                    </a:ext>
                  </a:extLst>
                </a:gridCol>
                <a:gridCol w="658368">
                  <a:extLst>
                    <a:ext uri="{9D8B030D-6E8A-4147-A177-3AD203B41FA5}">
                      <a16:colId xmlns:a16="http://schemas.microsoft.com/office/drawing/2014/main" val="3237793359"/>
                    </a:ext>
                  </a:extLst>
                </a:gridCol>
                <a:gridCol w="658368">
                  <a:extLst>
                    <a:ext uri="{9D8B030D-6E8A-4147-A177-3AD203B41FA5}">
                      <a16:colId xmlns:a16="http://schemas.microsoft.com/office/drawing/2014/main" val="1747419986"/>
                    </a:ext>
                  </a:extLst>
                </a:gridCol>
                <a:gridCol w="658368">
                  <a:extLst>
                    <a:ext uri="{9D8B030D-6E8A-4147-A177-3AD203B41FA5}">
                      <a16:colId xmlns:a16="http://schemas.microsoft.com/office/drawing/2014/main" val="358165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052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- 2018-06-29 17:11:00 </a:t>
                      </a:r>
                      <a:r>
                        <a:rPr kumimoji="0" lang="en-US" sz="1000" b="0" i="0" u="none" strike="noStrike" kern="1200" cap="none" spc="0" normalizeH="0" baseline="0" noProof="0">
                          <a:ln>
                            <a:noFill/>
                          </a:ln>
                          <a:solidFill>
                            <a:prstClr val="black"/>
                          </a:solidFill>
                          <a:effectLst/>
                          <a:uLnTx/>
                          <a:uFillTx/>
                          <a:latin typeface="+mn-lt"/>
                          <a:ea typeface="+mn-ea"/>
                          <a:cs typeface="+mn-cs"/>
                        </a:rPr>
                        <a:t> 
 Let us tell you the traditional way of making butter! First, the cream is separated from fresh whole milk. The cream is then churned by shaking or beating it vigorously until it thickens. The remaining liquid (buttermilk) is removed. The clustered butter is washed and formed into its solid shape and presto! The butter you know and love is made.
Source: https://www.dairygoodness.ca/butter/how-
butter-is-made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558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- 2018-06-27 13:37:00 </a:t>
                      </a:r>
                      <a:r>
                        <a:rPr kumimoji="0" lang="en-US" sz="1000" b="0" i="0" u="none" strike="noStrike" kern="1200" cap="none" spc="0" normalizeH="0" baseline="0" noProof="0">
                          <a:ln>
                            <a:noFill/>
                          </a:ln>
                          <a:solidFill>
                            <a:prstClr val="black"/>
                          </a:solidFill>
                          <a:effectLst/>
                          <a:uLnTx/>
                          <a:uFillTx/>
                          <a:latin typeface="+mn-lt"/>
                          <a:ea typeface="+mn-ea"/>
                          <a:cs typeface="+mn-cs"/>
                        </a:rPr>
                        <a:t> 
 Sturdy medium weight aluminum pans with dull surfaces or professional pans made of tinned steel are best for baking cakes in. Avoid stainless steel, which does not conduct heat evenly. Heavy dark metal pans, nonstick pans, and glass pans absorb and hold more heat, resulting in heavy, dark
crusts.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833275"/>
                  </a:ext>
                </a:extLst>
              </a:tr>
            </a:tbl>
          </a:graphicData>
        </a:graphic>
      </p:graphicFrame>
      <p:sp>
        <p:nvSpPr>
          <p:cNvPr id="4" name="Text Placeholder 3">
            <a:extLst>
              <a:ext uri="{FF2B5EF4-FFF2-40B4-BE49-F238E27FC236}">
                <a16:creationId xmlns:a16="http://schemas.microsoft.com/office/drawing/2014/main" id="{74A887B4-B9E8-4EEE-A018-4B7018CCA23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262261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53CAB-E0D1-4CB4-995F-D6523A3A6C45}"/>
              </a:ext>
            </a:extLst>
          </p:cNvPr>
          <p:cNvSpPr>
            <a:spLocks noGrp="1"/>
          </p:cNvSpPr>
          <p:nvPr>
            <p:ph type="title"/>
          </p:nvPr>
        </p:nvSpPr>
        <p:spPr/>
        <p:txBody>
          <a:bodyPr/>
          <a:lstStyle/>
          <a:p>
            <a:r>
              <a:rPr lang="en-US"/>
              <a:t>Facebook Own Posts Table | SCS Dairy MY - 2 of 11</a:t>
            </a:r>
          </a:p>
        </p:txBody>
      </p:sp>
      <p:graphicFrame>
        <p:nvGraphicFramePr>
          <p:cNvPr id="5" name="Table Placeholder 4">
            <a:extLst>
              <a:ext uri="{FF2B5EF4-FFF2-40B4-BE49-F238E27FC236}">
                <a16:creationId xmlns:a16="http://schemas.microsoft.com/office/drawing/2014/main" id="{870E81BE-AF1C-4B62-B71B-ADC9242342E9}"/>
              </a:ext>
            </a:extLst>
          </p:cNvPr>
          <p:cNvGraphicFramePr>
            <a:graphicFrameLocks noGrp="1"/>
          </p:cNvGraphicFramePr>
          <p:nvPr>
            <p:ph type="tbl" sz="quarter" idx="13"/>
            <p:extLst>
              <p:ext uri="{D42A27DB-BD31-4B8C-83A1-F6EECF244321}">
                <p14:modId xmlns:p14="http://schemas.microsoft.com/office/powerpoint/2010/main" val="216008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3395036"/>
                    </a:ext>
                  </a:extLst>
                </a:gridCol>
                <a:gridCol w="658368">
                  <a:extLst>
                    <a:ext uri="{9D8B030D-6E8A-4147-A177-3AD203B41FA5}">
                      <a16:colId xmlns:a16="http://schemas.microsoft.com/office/drawing/2014/main" val="1259884321"/>
                    </a:ext>
                  </a:extLst>
                </a:gridCol>
                <a:gridCol w="658368">
                  <a:extLst>
                    <a:ext uri="{9D8B030D-6E8A-4147-A177-3AD203B41FA5}">
                      <a16:colId xmlns:a16="http://schemas.microsoft.com/office/drawing/2014/main" val="775996753"/>
                    </a:ext>
                  </a:extLst>
                </a:gridCol>
                <a:gridCol w="658368">
                  <a:extLst>
                    <a:ext uri="{9D8B030D-6E8A-4147-A177-3AD203B41FA5}">
                      <a16:colId xmlns:a16="http://schemas.microsoft.com/office/drawing/2014/main" val="588319569"/>
                    </a:ext>
                  </a:extLst>
                </a:gridCol>
                <a:gridCol w="658368">
                  <a:extLst>
                    <a:ext uri="{9D8B030D-6E8A-4147-A177-3AD203B41FA5}">
                      <a16:colId xmlns:a16="http://schemas.microsoft.com/office/drawing/2014/main" val="1287972218"/>
                    </a:ext>
                  </a:extLst>
                </a:gridCol>
                <a:gridCol w="658368">
                  <a:extLst>
                    <a:ext uri="{9D8B030D-6E8A-4147-A177-3AD203B41FA5}">
                      <a16:colId xmlns:a16="http://schemas.microsoft.com/office/drawing/2014/main" val="3747942984"/>
                    </a:ext>
                  </a:extLst>
                </a:gridCol>
                <a:gridCol w="658368">
                  <a:extLst>
                    <a:ext uri="{9D8B030D-6E8A-4147-A177-3AD203B41FA5}">
                      <a16:colId xmlns:a16="http://schemas.microsoft.com/office/drawing/2014/main" val="1390996016"/>
                    </a:ext>
                  </a:extLst>
                </a:gridCol>
                <a:gridCol w="658368">
                  <a:extLst>
                    <a:ext uri="{9D8B030D-6E8A-4147-A177-3AD203B41FA5}">
                      <a16:colId xmlns:a16="http://schemas.microsoft.com/office/drawing/2014/main" val="236231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390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- 2018-06-25 12:32:00 </a:t>
                      </a:r>
                      <a:r>
                        <a:rPr kumimoji="0" lang="en-US" sz="1000" b="0" i="0" u="none" strike="noStrike" kern="1200" cap="none" spc="0" normalizeH="0" baseline="0" noProof="0">
                          <a:ln>
                            <a:noFill/>
                          </a:ln>
                          <a:solidFill>
                            <a:prstClr val="black"/>
                          </a:solidFill>
                          <a:effectLst/>
                          <a:uLnTx/>
                          <a:uFillTx/>
                          <a:latin typeface="+mn-lt"/>
                          <a:ea typeface="+mn-ea"/>
                          <a:cs typeface="+mn-cs"/>
                        </a:rPr>
                        <a:t> 
 The light tanginess of orange in these Orange Surprise Semperit cookies will send you on a refreshing flavor journey.
Semperit Orange Surprise
Ingredients:
SCS Butter 200gm
Icing sugar 85gm
Egg 35gm
Orange concentrate 6 tsp
Orange zest 20gm
Plain flour 200gm
Corn flour 70gm
Custard powder 70gm
Orange colored sugar 40gm
Red colored sugar 40gm
Directions:
Cream SCS butter and icing sugar until fluffy, then add in egg, orange juice, and orange concentrate. Fold in the flours and custard powder. Place it into a piping bag.
Pipe into the shape of “8”, sprinkle with colored sugar and bake at 150°C for 18 minutes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3774283"/>
                  </a:ext>
                </a:extLst>
              </a:tr>
            </a:tbl>
          </a:graphicData>
        </a:graphic>
      </p:graphicFrame>
      <p:sp>
        <p:nvSpPr>
          <p:cNvPr id="4" name="Text Placeholder 3">
            <a:extLst>
              <a:ext uri="{FF2B5EF4-FFF2-40B4-BE49-F238E27FC236}">
                <a16:creationId xmlns:a16="http://schemas.microsoft.com/office/drawing/2014/main" id="{E65EC6B2-B31D-4AD9-986C-219EBBAB4DC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79339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7919-8DB7-4963-AB7B-AFDC4432A698}"/>
              </a:ext>
            </a:extLst>
          </p:cNvPr>
          <p:cNvSpPr>
            <a:spLocks noGrp="1"/>
          </p:cNvSpPr>
          <p:nvPr>
            <p:ph type="title"/>
          </p:nvPr>
        </p:nvSpPr>
        <p:spPr/>
        <p:txBody>
          <a:bodyPr/>
          <a:lstStyle/>
          <a:p>
            <a:r>
              <a:rPr lang="en-US"/>
              <a:t>Facebook Own Posts Table | SCS Dairy MY - 3 of 11</a:t>
            </a:r>
          </a:p>
        </p:txBody>
      </p:sp>
      <p:graphicFrame>
        <p:nvGraphicFramePr>
          <p:cNvPr id="5" name="Table Placeholder 4">
            <a:extLst>
              <a:ext uri="{FF2B5EF4-FFF2-40B4-BE49-F238E27FC236}">
                <a16:creationId xmlns:a16="http://schemas.microsoft.com/office/drawing/2014/main" id="{F0610D26-A069-4C3F-BC2A-DCBC51A25736}"/>
              </a:ext>
            </a:extLst>
          </p:cNvPr>
          <p:cNvGraphicFramePr>
            <a:graphicFrameLocks noGrp="1"/>
          </p:cNvGraphicFramePr>
          <p:nvPr>
            <p:ph type="tbl" sz="quarter" idx="13"/>
            <p:extLst>
              <p:ext uri="{D42A27DB-BD31-4B8C-83A1-F6EECF244321}">
                <p14:modId xmlns:p14="http://schemas.microsoft.com/office/powerpoint/2010/main" val="3484391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1883515"/>
                    </a:ext>
                  </a:extLst>
                </a:gridCol>
                <a:gridCol w="658368">
                  <a:extLst>
                    <a:ext uri="{9D8B030D-6E8A-4147-A177-3AD203B41FA5}">
                      <a16:colId xmlns:a16="http://schemas.microsoft.com/office/drawing/2014/main" val="2588433071"/>
                    </a:ext>
                  </a:extLst>
                </a:gridCol>
                <a:gridCol w="658368">
                  <a:extLst>
                    <a:ext uri="{9D8B030D-6E8A-4147-A177-3AD203B41FA5}">
                      <a16:colId xmlns:a16="http://schemas.microsoft.com/office/drawing/2014/main" val="1184997133"/>
                    </a:ext>
                  </a:extLst>
                </a:gridCol>
                <a:gridCol w="658368">
                  <a:extLst>
                    <a:ext uri="{9D8B030D-6E8A-4147-A177-3AD203B41FA5}">
                      <a16:colId xmlns:a16="http://schemas.microsoft.com/office/drawing/2014/main" val="663510566"/>
                    </a:ext>
                  </a:extLst>
                </a:gridCol>
                <a:gridCol w="658368">
                  <a:extLst>
                    <a:ext uri="{9D8B030D-6E8A-4147-A177-3AD203B41FA5}">
                      <a16:colId xmlns:a16="http://schemas.microsoft.com/office/drawing/2014/main" val="1288182420"/>
                    </a:ext>
                  </a:extLst>
                </a:gridCol>
                <a:gridCol w="658368">
                  <a:extLst>
                    <a:ext uri="{9D8B030D-6E8A-4147-A177-3AD203B41FA5}">
                      <a16:colId xmlns:a16="http://schemas.microsoft.com/office/drawing/2014/main" val="2150476127"/>
                    </a:ext>
                  </a:extLst>
                </a:gridCol>
                <a:gridCol w="658368">
                  <a:extLst>
                    <a:ext uri="{9D8B030D-6E8A-4147-A177-3AD203B41FA5}">
                      <a16:colId xmlns:a16="http://schemas.microsoft.com/office/drawing/2014/main" val="4202153166"/>
                    </a:ext>
                  </a:extLst>
                </a:gridCol>
                <a:gridCol w="658368">
                  <a:extLst>
                    <a:ext uri="{9D8B030D-6E8A-4147-A177-3AD203B41FA5}">
                      <a16:colId xmlns:a16="http://schemas.microsoft.com/office/drawing/2014/main" val="412874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66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- 2018-06-24 16:11:00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Vitamin A which is present in butter boosts the immune system by stimulating the production of lymphocytes, the immune system’s defensive cells that protect against viruses and various diseases. High levels of vitamin A can improve your defenses against respiratory infections.
Source:https://www.organicfacts.net/health- benefits/animal-product/health-benefits-of-butter.html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360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- 2018-06-23 11:22:00 </a:t>
                      </a:r>
                      <a:r>
                        <a:rPr kumimoji="0" lang="en-US" sz="1000" b="0" i="0" u="none" strike="noStrike" kern="1200" cap="none" spc="0" normalizeH="0" baseline="0" noProof="0">
                          <a:ln>
                            <a:noFill/>
                          </a:ln>
                          <a:solidFill>
                            <a:prstClr val="black"/>
                          </a:solidFill>
                          <a:effectLst/>
                          <a:uLnTx/>
                          <a:uFillTx/>
                          <a:latin typeface="+mn-lt"/>
                          <a:ea typeface="+mn-ea"/>
                          <a:cs typeface="+mn-cs"/>
                        </a:rPr>
                        <a:t> 
 Raya is all about delicious cookies made with love and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865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13:48:00 </a:t>
                      </a:r>
                      <a:r>
                        <a:rPr kumimoji="0" lang="en-US" sz="1000" b="0" i="0" u="none" strike="noStrike" kern="1200" cap="none" spc="0" normalizeH="0" baseline="0" noProof="0">
                          <a:ln>
                            <a:noFill/>
                          </a:ln>
                          <a:solidFill>
                            <a:prstClr val="black"/>
                          </a:solidFill>
                          <a:effectLst/>
                          <a:uLnTx/>
                          <a:uFillTx/>
                          <a:latin typeface="+mn-lt"/>
                          <a:ea typeface="+mn-ea"/>
                          <a:cs typeface="+mn-cs"/>
                        </a:rPr>
                        <a:t> 
 How does butter get its mouth-watering color? The answer is perfectly natural! Butter is yellow because of the natural pigment carotene. Carotene is also why butter is a source of vitamin A. Carotene comes from the cows' diet, which consists mostly of hay, silage, grains, and cereals, which are converted
by our body into vitamin A.
Source: https://www.dairygoodness.ca/butter/butter-
facts-fallacies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1884598"/>
                  </a:ext>
                </a:extLst>
              </a:tr>
            </a:tbl>
          </a:graphicData>
        </a:graphic>
      </p:graphicFrame>
      <p:sp>
        <p:nvSpPr>
          <p:cNvPr id="4" name="Text Placeholder 3">
            <a:extLst>
              <a:ext uri="{FF2B5EF4-FFF2-40B4-BE49-F238E27FC236}">
                <a16:creationId xmlns:a16="http://schemas.microsoft.com/office/drawing/2014/main" id="{D7C3FE01-140D-4420-91DD-12AFCD2A022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86207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9E28A-1449-44A1-A143-C01660D9D921}"/>
              </a:ext>
            </a:extLst>
          </p:cNvPr>
          <p:cNvSpPr>
            <a:spLocks noGrp="1"/>
          </p:cNvSpPr>
          <p:nvPr>
            <p:ph type="title"/>
          </p:nvPr>
        </p:nvSpPr>
        <p:spPr/>
        <p:txBody>
          <a:bodyPr/>
          <a:lstStyle/>
          <a:p>
            <a:r>
              <a:rPr lang="en-US"/>
              <a:t>Facebook Own Posts Table | SCS Dairy MY - 4 of 11</a:t>
            </a:r>
          </a:p>
        </p:txBody>
      </p:sp>
      <p:graphicFrame>
        <p:nvGraphicFramePr>
          <p:cNvPr id="5" name="Table Placeholder 4">
            <a:extLst>
              <a:ext uri="{FF2B5EF4-FFF2-40B4-BE49-F238E27FC236}">
                <a16:creationId xmlns:a16="http://schemas.microsoft.com/office/drawing/2014/main" id="{0FCAEE64-4CA2-4708-8891-2B5CCC8D29BF}"/>
              </a:ext>
            </a:extLst>
          </p:cNvPr>
          <p:cNvGraphicFramePr>
            <a:graphicFrameLocks noGrp="1"/>
          </p:cNvGraphicFramePr>
          <p:nvPr>
            <p:ph type="tbl" sz="quarter" idx="13"/>
            <p:extLst>
              <p:ext uri="{D42A27DB-BD31-4B8C-83A1-F6EECF244321}">
                <p14:modId xmlns:p14="http://schemas.microsoft.com/office/powerpoint/2010/main" val="378394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0127937"/>
                    </a:ext>
                  </a:extLst>
                </a:gridCol>
                <a:gridCol w="658368">
                  <a:extLst>
                    <a:ext uri="{9D8B030D-6E8A-4147-A177-3AD203B41FA5}">
                      <a16:colId xmlns:a16="http://schemas.microsoft.com/office/drawing/2014/main" val="817421574"/>
                    </a:ext>
                  </a:extLst>
                </a:gridCol>
                <a:gridCol w="658368">
                  <a:extLst>
                    <a:ext uri="{9D8B030D-6E8A-4147-A177-3AD203B41FA5}">
                      <a16:colId xmlns:a16="http://schemas.microsoft.com/office/drawing/2014/main" val="3149652356"/>
                    </a:ext>
                  </a:extLst>
                </a:gridCol>
                <a:gridCol w="658368">
                  <a:extLst>
                    <a:ext uri="{9D8B030D-6E8A-4147-A177-3AD203B41FA5}">
                      <a16:colId xmlns:a16="http://schemas.microsoft.com/office/drawing/2014/main" val="3153454993"/>
                    </a:ext>
                  </a:extLst>
                </a:gridCol>
                <a:gridCol w="658368">
                  <a:extLst>
                    <a:ext uri="{9D8B030D-6E8A-4147-A177-3AD203B41FA5}">
                      <a16:colId xmlns:a16="http://schemas.microsoft.com/office/drawing/2014/main" val="3450583883"/>
                    </a:ext>
                  </a:extLst>
                </a:gridCol>
                <a:gridCol w="658368">
                  <a:extLst>
                    <a:ext uri="{9D8B030D-6E8A-4147-A177-3AD203B41FA5}">
                      <a16:colId xmlns:a16="http://schemas.microsoft.com/office/drawing/2014/main" val="3271563193"/>
                    </a:ext>
                  </a:extLst>
                </a:gridCol>
                <a:gridCol w="658368">
                  <a:extLst>
                    <a:ext uri="{9D8B030D-6E8A-4147-A177-3AD203B41FA5}">
                      <a16:colId xmlns:a16="http://schemas.microsoft.com/office/drawing/2014/main" val="1369289798"/>
                    </a:ext>
                  </a:extLst>
                </a:gridCol>
                <a:gridCol w="658368">
                  <a:extLst>
                    <a:ext uri="{9D8B030D-6E8A-4147-A177-3AD203B41FA5}">
                      <a16:colId xmlns:a16="http://schemas.microsoft.com/office/drawing/2014/main" val="734673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588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175970"/>
                  </a:ext>
                </a:extLst>
              </a:tr>
            </a:tbl>
          </a:graphicData>
        </a:graphic>
      </p:graphicFrame>
      <p:sp>
        <p:nvSpPr>
          <p:cNvPr id="4" name="Text Placeholder 3">
            <a:extLst>
              <a:ext uri="{FF2B5EF4-FFF2-40B4-BE49-F238E27FC236}">
                <a16:creationId xmlns:a16="http://schemas.microsoft.com/office/drawing/2014/main" id="{83F19DE9-2A67-4862-9D34-0921B25886B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46665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F0FE9-BB94-4772-AC42-722EFDD80432}"/>
              </a:ext>
            </a:extLst>
          </p:cNvPr>
          <p:cNvSpPr>
            <a:spLocks noGrp="1"/>
          </p:cNvSpPr>
          <p:nvPr>
            <p:ph type="title"/>
          </p:nvPr>
        </p:nvSpPr>
        <p:spPr/>
        <p:txBody>
          <a:bodyPr/>
          <a:lstStyle/>
          <a:p>
            <a:r>
              <a:rPr lang="en-US"/>
              <a:t>Facebook Own Posts Table | SCS Dairy MY - 5 of 11</a:t>
            </a:r>
          </a:p>
        </p:txBody>
      </p:sp>
      <p:graphicFrame>
        <p:nvGraphicFramePr>
          <p:cNvPr id="5" name="Table Placeholder 4">
            <a:extLst>
              <a:ext uri="{FF2B5EF4-FFF2-40B4-BE49-F238E27FC236}">
                <a16:creationId xmlns:a16="http://schemas.microsoft.com/office/drawing/2014/main" id="{6D57BB1C-8EE0-4325-9CBE-E70BAB2C57D6}"/>
              </a:ext>
            </a:extLst>
          </p:cNvPr>
          <p:cNvGraphicFramePr>
            <a:graphicFrameLocks noGrp="1"/>
          </p:cNvGraphicFramePr>
          <p:nvPr>
            <p:ph type="tbl" sz="quarter" idx="13"/>
            <p:extLst>
              <p:ext uri="{D42A27DB-BD31-4B8C-83A1-F6EECF244321}">
                <p14:modId xmlns:p14="http://schemas.microsoft.com/office/powerpoint/2010/main" val="257391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5236526"/>
                    </a:ext>
                  </a:extLst>
                </a:gridCol>
                <a:gridCol w="658368">
                  <a:extLst>
                    <a:ext uri="{9D8B030D-6E8A-4147-A177-3AD203B41FA5}">
                      <a16:colId xmlns:a16="http://schemas.microsoft.com/office/drawing/2014/main" val="1254959963"/>
                    </a:ext>
                  </a:extLst>
                </a:gridCol>
                <a:gridCol w="658368">
                  <a:extLst>
                    <a:ext uri="{9D8B030D-6E8A-4147-A177-3AD203B41FA5}">
                      <a16:colId xmlns:a16="http://schemas.microsoft.com/office/drawing/2014/main" val="1036009797"/>
                    </a:ext>
                  </a:extLst>
                </a:gridCol>
                <a:gridCol w="658368">
                  <a:extLst>
                    <a:ext uri="{9D8B030D-6E8A-4147-A177-3AD203B41FA5}">
                      <a16:colId xmlns:a16="http://schemas.microsoft.com/office/drawing/2014/main" val="1301444523"/>
                    </a:ext>
                  </a:extLst>
                </a:gridCol>
                <a:gridCol w="658368">
                  <a:extLst>
                    <a:ext uri="{9D8B030D-6E8A-4147-A177-3AD203B41FA5}">
                      <a16:colId xmlns:a16="http://schemas.microsoft.com/office/drawing/2014/main" val="3178637485"/>
                    </a:ext>
                  </a:extLst>
                </a:gridCol>
                <a:gridCol w="658368">
                  <a:extLst>
                    <a:ext uri="{9D8B030D-6E8A-4147-A177-3AD203B41FA5}">
                      <a16:colId xmlns:a16="http://schemas.microsoft.com/office/drawing/2014/main" val="3526187893"/>
                    </a:ext>
                  </a:extLst>
                </a:gridCol>
                <a:gridCol w="658368">
                  <a:extLst>
                    <a:ext uri="{9D8B030D-6E8A-4147-A177-3AD203B41FA5}">
                      <a16:colId xmlns:a16="http://schemas.microsoft.com/office/drawing/2014/main" val="1590542301"/>
                    </a:ext>
                  </a:extLst>
                </a:gridCol>
                <a:gridCol w="658368">
                  <a:extLst>
                    <a:ext uri="{9D8B030D-6E8A-4147-A177-3AD203B41FA5}">
                      <a16:colId xmlns:a16="http://schemas.microsoft.com/office/drawing/2014/main" val="204150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379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- 2018-06-17 16:31:45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all the wonderful dads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972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- 2018-06-15 17:58:34 </a:t>
                      </a:r>
                      <a:r>
                        <a:rPr kumimoji="0" lang="en-US" sz="1000" b="0" i="0" u="none" strike="noStrike" kern="1200" cap="none" spc="0" normalizeH="0" baseline="0" noProof="0">
                          <a:ln>
                            <a:noFill/>
                          </a:ln>
                          <a:solidFill>
                            <a:prstClr val="black"/>
                          </a:solidFill>
                          <a:effectLst/>
                          <a:uLnTx/>
                          <a:uFillTx/>
                          <a:latin typeface="+mn-lt"/>
                          <a:ea typeface="+mn-ea"/>
                          <a:cs typeface="+mn-cs"/>
                        </a:rPr>
                        <a:t> 
 Hari Raya Aidilfitri to everyone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64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- 2018-06-13 14:33:00 </a:t>
                      </a:r>
                      <a:r>
                        <a:rPr kumimoji="0" lang="en-US" sz="1000" b="0" i="0" u="none" strike="noStrike" kern="1200" cap="none" spc="0" normalizeH="0" baseline="0" noProof="0">
                          <a:ln>
                            <a:noFill/>
                          </a:ln>
                          <a:solidFill>
                            <a:prstClr val="black"/>
                          </a:solidFill>
                          <a:effectLst/>
                          <a:uLnTx/>
                          <a:uFillTx/>
                          <a:latin typeface="+mn-lt"/>
                          <a:ea typeface="+mn-ea"/>
                          <a:cs typeface="+mn-cs"/>
                        </a:rPr>
                        <a:t> 
 Butter does not make you fat! The fat in butter plays a key role in weight management and satiation. First, the fatty acids in butter stimulate the release of bile, which allows absorption of
vitamins and eliminates toxins and old hormones from the body.
Second, the fats in butter slow down the absorption of sugar into the bloodstream. Carbohydrate consumption should always be paired with a source of healthy fats, like butter to improve blood sugar stability. When our blood sugar is stable, rather than jumping from super high to low, we feel full and do not experience sugar cravings.
Source: https://empoweredsustenance.com/5-reasons-why-butter-is-a-superfood/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6535093"/>
                  </a:ext>
                </a:extLst>
              </a:tr>
            </a:tbl>
          </a:graphicData>
        </a:graphic>
      </p:graphicFrame>
      <p:sp>
        <p:nvSpPr>
          <p:cNvPr id="4" name="Text Placeholder 3">
            <a:extLst>
              <a:ext uri="{FF2B5EF4-FFF2-40B4-BE49-F238E27FC236}">
                <a16:creationId xmlns:a16="http://schemas.microsoft.com/office/drawing/2014/main" id="{A6BFE1D3-FBCE-4789-B337-ACF96D06DD1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79896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4B743-2740-482D-B193-358253286ADD}"/>
              </a:ext>
            </a:extLst>
          </p:cNvPr>
          <p:cNvSpPr>
            <a:spLocks noGrp="1"/>
          </p:cNvSpPr>
          <p:nvPr>
            <p:ph type="title"/>
          </p:nvPr>
        </p:nvSpPr>
        <p:spPr/>
        <p:txBody>
          <a:bodyPr/>
          <a:lstStyle/>
          <a:p>
            <a:r>
              <a:rPr lang="en-US"/>
              <a:t>Facebook Own Posts Table | SCS Dairy MY - 6 of 11</a:t>
            </a:r>
          </a:p>
        </p:txBody>
      </p:sp>
      <p:graphicFrame>
        <p:nvGraphicFramePr>
          <p:cNvPr id="5" name="Table Placeholder 4">
            <a:extLst>
              <a:ext uri="{FF2B5EF4-FFF2-40B4-BE49-F238E27FC236}">
                <a16:creationId xmlns:a16="http://schemas.microsoft.com/office/drawing/2014/main" id="{020CC80E-8818-4C0E-BEEF-AC53E18D9A13}"/>
              </a:ext>
            </a:extLst>
          </p:cNvPr>
          <p:cNvGraphicFramePr>
            <a:graphicFrameLocks noGrp="1"/>
          </p:cNvGraphicFramePr>
          <p:nvPr>
            <p:ph type="tbl" sz="quarter" idx="13"/>
            <p:extLst>
              <p:ext uri="{D42A27DB-BD31-4B8C-83A1-F6EECF244321}">
                <p14:modId xmlns:p14="http://schemas.microsoft.com/office/powerpoint/2010/main" val="235049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1804740"/>
                    </a:ext>
                  </a:extLst>
                </a:gridCol>
                <a:gridCol w="658368">
                  <a:extLst>
                    <a:ext uri="{9D8B030D-6E8A-4147-A177-3AD203B41FA5}">
                      <a16:colId xmlns:a16="http://schemas.microsoft.com/office/drawing/2014/main" val="1765834707"/>
                    </a:ext>
                  </a:extLst>
                </a:gridCol>
                <a:gridCol w="658368">
                  <a:extLst>
                    <a:ext uri="{9D8B030D-6E8A-4147-A177-3AD203B41FA5}">
                      <a16:colId xmlns:a16="http://schemas.microsoft.com/office/drawing/2014/main" val="889524030"/>
                    </a:ext>
                  </a:extLst>
                </a:gridCol>
                <a:gridCol w="658368">
                  <a:extLst>
                    <a:ext uri="{9D8B030D-6E8A-4147-A177-3AD203B41FA5}">
                      <a16:colId xmlns:a16="http://schemas.microsoft.com/office/drawing/2014/main" val="1681371243"/>
                    </a:ext>
                  </a:extLst>
                </a:gridCol>
                <a:gridCol w="658368">
                  <a:extLst>
                    <a:ext uri="{9D8B030D-6E8A-4147-A177-3AD203B41FA5}">
                      <a16:colId xmlns:a16="http://schemas.microsoft.com/office/drawing/2014/main" val="1781975754"/>
                    </a:ext>
                  </a:extLst>
                </a:gridCol>
                <a:gridCol w="658368">
                  <a:extLst>
                    <a:ext uri="{9D8B030D-6E8A-4147-A177-3AD203B41FA5}">
                      <a16:colId xmlns:a16="http://schemas.microsoft.com/office/drawing/2014/main" val="3290557175"/>
                    </a:ext>
                  </a:extLst>
                </a:gridCol>
                <a:gridCol w="658368">
                  <a:extLst>
                    <a:ext uri="{9D8B030D-6E8A-4147-A177-3AD203B41FA5}">
                      <a16:colId xmlns:a16="http://schemas.microsoft.com/office/drawing/2014/main" val="3765524785"/>
                    </a:ext>
                  </a:extLst>
                </a:gridCol>
                <a:gridCol w="658368">
                  <a:extLst>
                    <a:ext uri="{9D8B030D-6E8A-4147-A177-3AD203B41FA5}">
                      <a16:colId xmlns:a16="http://schemas.microsoft.com/office/drawing/2014/main" val="397408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653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1078388"/>
                  </a:ext>
                </a:extLst>
              </a:tr>
            </a:tbl>
          </a:graphicData>
        </a:graphic>
      </p:graphicFrame>
      <p:sp>
        <p:nvSpPr>
          <p:cNvPr id="4" name="Text Placeholder 3">
            <a:extLst>
              <a:ext uri="{FF2B5EF4-FFF2-40B4-BE49-F238E27FC236}">
                <a16:creationId xmlns:a16="http://schemas.microsoft.com/office/drawing/2014/main" id="{9B762B6E-3280-4319-B4DE-E12BAF15AF6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2632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4BECC-016C-423C-9261-BFC621F4DB8C}"/>
              </a:ext>
            </a:extLst>
          </p:cNvPr>
          <p:cNvSpPr>
            <a:spLocks noGrp="1"/>
          </p:cNvSpPr>
          <p:nvPr>
            <p:ph type="title"/>
          </p:nvPr>
        </p:nvSpPr>
        <p:spPr/>
        <p:txBody>
          <a:bodyPr/>
          <a:lstStyle/>
          <a:p>
            <a:r>
              <a:rPr lang="en-US"/>
              <a:t>Facebook Own Posts Table | SCS Dairy MY - 7 of 11</a:t>
            </a:r>
          </a:p>
        </p:txBody>
      </p:sp>
      <p:graphicFrame>
        <p:nvGraphicFramePr>
          <p:cNvPr id="5" name="Table Placeholder 4">
            <a:extLst>
              <a:ext uri="{FF2B5EF4-FFF2-40B4-BE49-F238E27FC236}">
                <a16:creationId xmlns:a16="http://schemas.microsoft.com/office/drawing/2014/main" id="{64CBB195-152A-45D6-A0F5-3B5287E9C25E}"/>
              </a:ext>
            </a:extLst>
          </p:cNvPr>
          <p:cNvGraphicFramePr>
            <a:graphicFrameLocks noGrp="1"/>
          </p:cNvGraphicFramePr>
          <p:nvPr>
            <p:ph type="tbl" sz="quarter" idx="13"/>
            <p:extLst>
              <p:ext uri="{D42A27DB-BD31-4B8C-83A1-F6EECF244321}">
                <p14:modId xmlns:p14="http://schemas.microsoft.com/office/powerpoint/2010/main" val="8446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3966184"/>
                    </a:ext>
                  </a:extLst>
                </a:gridCol>
                <a:gridCol w="658368">
                  <a:extLst>
                    <a:ext uri="{9D8B030D-6E8A-4147-A177-3AD203B41FA5}">
                      <a16:colId xmlns:a16="http://schemas.microsoft.com/office/drawing/2014/main" val="922981615"/>
                    </a:ext>
                  </a:extLst>
                </a:gridCol>
                <a:gridCol w="658368">
                  <a:extLst>
                    <a:ext uri="{9D8B030D-6E8A-4147-A177-3AD203B41FA5}">
                      <a16:colId xmlns:a16="http://schemas.microsoft.com/office/drawing/2014/main" val="777615880"/>
                    </a:ext>
                  </a:extLst>
                </a:gridCol>
                <a:gridCol w="658368">
                  <a:extLst>
                    <a:ext uri="{9D8B030D-6E8A-4147-A177-3AD203B41FA5}">
                      <a16:colId xmlns:a16="http://schemas.microsoft.com/office/drawing/2014/main" val="1432747748"/>
                    </a:ext>
                  </a:extLst>
                </a:gridCol>
                <a:gridCol w="658368">
                  <a:extLst>
                    <a:ext uri="{9D8B030D-6E8A-4147-A177-3AD203B41FA5}">
                      <a16:colId xmlns:a16="http://schemas.microsoft.com/office/drawing/2014/main" val="198934540"/>
                    </a:ext>
                  </a:extLst>
                </a:gridCol>
                <a:gridCol w="658368">
                  <a:extLst>
                    <a:ext uri="{9D8B030D-6E8A-4147-A177-3AD203B41FA5}">
                      <a16:colId xmlns:a16="http://schemas.microsoft.com/office/drawing/2014/main" val="722382595"/>
                    </a:ext>
                  </a:extLst>
                </a:gridCol>
                <a:gridCol w="658368">
                  <a:extLst>
                    <a:ext uri="{9D8B030D-6E8A-4147-A177-3AD203B41FA5}">
                      <a16:colId xmlns:a16="http://schemas.microsoft.com/office/drawing/2014/main" val="1593924893"/>
                    </a:ext>
                  </a:extLst>
                </a:gridCol>
                <a:gridCol w="658368">
                  <a:extLst>
                    <a:ext uri="{9D8B030D-6E8A-4147-A177-3AD203B41FA5}">
                      <a16:colId xmlns:a16="http://schemas.microsoft.com/office/drawing/2014/main" val="4278297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18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08037095"/>
                  </a:ext>
                </a:extLst>
              </a:tr>
            </a:tbl>
          </a:graphicData>
        </a:graphic>
      </p:graphicFrame>
      <p:sp>
        <p:nvSpPr>
          <p:cNvPr id="4" name="Text Placeholder 3">
            <a:extLst>
              <a:ext uri="{FF2B5EF4-FFF2-40B4-BE49-F238E27FC236}">
                <a16:creationId xmlns:a16="http://schemas.microsoft.com/office/drawing/2014/main" id="{1B20272D-98E0-44AA-A8AA-85816951B46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10006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21F7-F58A-4268-B5B8-E58A84228E59}"/>
              </a:ext>
            </a:extLst>
          </p:cNvPr>
          <p:cNvSpPr>
            <a:spLocks noGrp="1"/>
          </p:cNvSpPr>
          <p:nvPr>
            <p:ph type="title"/>
          </p:nvPr>
        </p:nvSpPr>
        <p:spPr/>
        <p:txBody>
          <a:bodyPr/>
          <a:lstStyle/>
          <a:p>
            <a:r>
              <a:rPr lang="en-US"/>
              <a:t>Facebook Own Posts Table | SCS Dairy MY - 8 of 11</a:t>
            </a:r>
          </a:p>
        </p:txBody>
      </p:sp>
      <p:graphicFrame>
        <p:nvGraphicFramePr>
          <p:cNvPr id="5" name="Table Placeholder 4">
            <a:extLst>
              <a:ext uri="{FF2B5EF4-FFF2-40B4-BE49-F238E27FC236}">
                <a16:creationId xmlns:a16="http://schemas.microsoft.com/office/drawing/2014/main" id="{98D0D920-8D4B-4AE6-A32D-C063920C23C7}"/>
              </a:ext>
            </a:extLst>
          </p:cNvPr>
          <p:cNvGraphicFramePr>
            <a:graphicFrameLocks noGrp="1"/>
          </p:cNvGraphicFramePr>
          <p:nvPr>
            <p:ph type="tbl" sz="quarter" idx="13"/>
            <p:extLst>
              <p:ext uri="{D42A27DB-BD31-4B8C-83A1-F6EECF244321}">
                <p14:modId xmlns:p14="http://schemas.microsoft.com/office/powerpoint/2010/main" val="96323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1808792"/>
                    </a:ext>
                  </a:extLst>
                </a:gridCol>
                <a:gridCol w="658368">
                  <a:extLst>
                    <a:ext uri="{9D8B030D-6E8A-4147-A177-3AD203B41FA5}">
                      <a16:colId xmlns:a16="http://schemas.microsoft.com/office/drawing/2014/main" val="3424675275"/>
                    </a:ext>
                  </a:extLst>
                </a:gridCol>
                <a:gridCol w="658368">
                  <a:extLst>
                    <a:ext uri="{9D8B030D-6E8A-4147-A177-3AD203B41FA5}">
                      <a16:colId xmlns:a16="http://schemas.microsoft.com/office/drawing/2014/main" val="2952613815"/>
                    </a:ext>
                  </a:extLst>
                </a:gridCol>
                <a:gridCol w="658368">
                  <a:extLst>
                    <a:ext uri="{9D8B030D-6E8A-4147-A177-3AD203B41FA5}">
                      <a16:colId xmlns:a16="http://schemas.microsoft.com/office/drawing/2014/main" val="2967676513"/>
                    </a:ext>
                  </a:extLst>
                </a:gridCol>
                <a:gridCol w="658368">
                  <a:extLst>
                    <a:ext uri="{9D8B030D-6E8A-4147-A177-3AD203B41FA5}">
                      <a16:colId xmlns:a16="http://schemas.microsoft.com/office/drawing/2014/main" val="738077545"/>
                    </a:ext>
                  </a:extLst>
                </a:gridCol>
                <a:gridCol w="658368">
                  <a:extLst>
                    <a:ext uri="{9D8B030D-6E8A-4147-A177-3AD203B41FA5}">
                      <a16:colId xmlns:a16="http://schemas.microsoft.com/office/drawing/2014/main" val="2637569021"/>
                    </a:ext>
                  </a:extLst>
                </a:gridCol>
                <a:gridCol w="658368">
                  <a:extLst>
                    <a:ext uri="{9D8B030D-6E8A-4147-A177-3AD203B41FA5}">
                      <a16:colId xmlns:a16="http://schemas.microsoft.com/office/drawing/2014/main" val="906922364"/>
                    </a:ext>
                  </a:extLst>
                </a:gridCol>
                <a:gridCol w="658368">
                  <a:extLst>
                    <a:ext uri="{9D8B030D-6E8A-4147-A177-3AD203B41FA5}">
                      <a16:colId xmlns:a16="http://schemas.microsoft.com/office/drawing/2014/main" val="614412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035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1085479"/>
                  </a:ext>
                </a:extLst>
              </a:tr>
            </a:tbl>
          </a:graphicData>
        </a:graphic>
      </p:graphicFrame>
      <p:sp>
        <p:nvSpPr>
          <p:cNvPr id="4" name="Text Placeholder 3">
            <a:extLst>
              <a:ext uri="{FF2B5EF4-FFF2-40B4-BE49-F238E27FC236}">
                <a16:creationId xmlns:a16="http://schemas.microsoft.com/office/drawing/2014/main" id="{6A6148A8-1CB5-4F44-9316-837454A48C2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60115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375D-E119-43BC-85EC-3343C71A2024}"/>
              </a:ext>
            </a:extLst>
          </p:cNvPr>
          <p:cNvSpPr>
            <a:spLocks noGrp="1"/>
          </p:cNvSpPr>
          <p:nvPr>
            <p:ph type="title"/>
          </p:nvPr>
        </p:nvSpPr>
        <p:spPr/>
        <p:txBody>
          <a:bodyPr/>
          <a:lstStyle/>
          <a:p>
            <a:r>
              <a:rPr lang="en-US"/>
              <a:t>Facebook Own Posts Table | SCS Dairy MY - 9 of 11</a:t>
            </a:r>
          </a:p>
        </p:txBody>
      </p:sp>
      <p:graphicFrame>
        <p:nvGraphicFramePr>
          <p:cNvPr id="5" name="Table Placeholder 4">
            <a:extLst>
              <a:ext uri="{FF2B5EF4-FFF2-40B4-BE49-F238E27FC236}">
                <a16:creationId xmlns:a16="http://schemas.microsoft.com/office/drawing/2014/main" id="{BE08675F-157A-4A23-A17D-8669F9513BF4}"/>
              </a:ext>
            </a:extLst>
          </p:cNvPr>
          <p:cNvGraphicFramePr>
            <a:graphicFrameLocks noGrp="1"/>
          </p:cNvGraphicFramePr>
          <p:nvPr>
            <p:ph type="tbl" sz="quarter" idx="13"/>
            <p:extLst>
              <p:ext uri="{D42A27DB-BD31-4B8C-83A1-F6EECF244321}">
                <p14:modId xmlns:p14="http://schemas.microsoft.com/office/powerpoint/2010/main" val="401510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5945084"/>
                    </a:ext>
                  </a:extLst>
                </a:gridCol>
                <a:gridCol w="658368">
                  <a:extLst>
                    <a:ext uri="{9D8B030D-6E8A-4147-A177-3AD203B41FA5}">
                      <a16:colId xmlns:a16="http://schemas.microsoft.com/office/drawing/2014/main" val="2359200113"/>
                    </a:ext>
                  </a:extLst>
                </a:gridCol>
                <a:gridCol w="658368">
                  <a:extLst>
                    <a:ext uri="{9D8B030D-6E8A-4147-A177-3AD203B41FA5}">
                      <a16:colId xmlns:a16="http://schemas.microsoft.com/office/drawing/2014/main" val="1428427798"/>
                    </a:ext>
                  </a:extLst>
                </a:gridCol>
                <a:gridCol w="658368">
                  <a:extLst>
                    <a:ext uri="{9D8B030D-6E8A-4147-A177-3AD203B41FA5}">
                      <a16:colId xmlns:a16="http://schemas.microsoft.com/office/drawing/2014/main" val="950668926"/>
                    </a:ext>
                  </a:extLst>
                </a:gridCol>
                <a:gridCol w="658368">
                  <a:extLst>
                    <a:ext uri="{9D8B030D-6E8A-4147-A177-3AD203B41FA5}">
                      <a16:colId xmlns:a16="http://schemas.microsoft.com/office/drawing/2014/main" val="2964638470"/>
                    </a:ext>
                  </a:extLst>
                </a:gridCol>
                <a:gridCol w="658368">
                  <a:extLst>
                    <a:ext uri="{9D8B030D-6E8A-4147-A177-3AD203B41FA5}">
                      <a16:colId xmlns:a16="http://schemas.microsoft.com/office/drawing/2014/main" val="2818077446"/>
                    </a:ext>
                  </a:extLst>
                </a:gridCol>
                <a:gridCol w="658368">
                  <a:extLst>
                    <a:ext uri="{9D8B030D-6E8A-4147-A177-3AD203B41FA5}">
                      <a16:colId xmlns:a16="http://schemas.microsoft.com/office/drawing/2014/main" val="2733172483"/>
                    </a:ext>
                  </a:extLst>
                </a:gridCol>
                <a:gridCol w="658368">
                  <a:extLst>
                    <a:ext uri="{9D8B030D-6E8A-4147-A177-3AD203B41FA5}">
                      <a16:colId xmlns:a16="http://schemas.microsoft.com/office/drawing/2014/main" val="2838576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024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705742"/>
                  </a:ext>
                </a:extLst>
              </a:tr>
            </a:tbl>
          </a:graphicData>
        </a:graphic>
      </p:graphicFrame>
      <p:sp>
        <p:nvSpPr>
          <p:cNvPr id="4" name="Text Placeholder 3">
            <a:extLst>
              <a:ext uri="{FF2B5EF4-FFF2-40B4-BE49-F238E27FC236}">
                <a16:creationId xmlns:a16="http://schemas.microsoft.com/office/drawing/2014/main" id="{B6695981-F426-48E0-8491-44749224C4C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8639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57E3-8D37-4478-9798-3C8543BEEAAF}"/>
              </a:ext>
            </a:extLst>
          </p:cNvPr>
          <p:cNvSpPr>
            <a:spLocks noGrp="1"/>
          </p:cNvSpPr>
          <p:nvPr>
            <p:ph type="title"/>
          </p:nvPr>
        </p:nvSpPr>
        <p:spPr/>
        <p:txBody>
          <a:bodyPr/>
          <a:lstStyle/>
          <a:p>
            <a:r>
              <a:rPr lang="en-US"/>
              <a:t>Facebook Own Posts Table | SCS Dairy MY - 10 of 11</a:t>
            </a:r>
          </a:p>
        </p:txBody>
      </p:sp>
      <p:graphicFrame>
        <p:nvGraphicFramePr>
          <p:cNvPr id="5" name="Table Placeholder 4">
            <a:extLst>
              <a:ext uri="{FF2B5EF4-FFF2-40B4-BE49-F238E27FC236}">
                <a16:creationId xmlns:a16="http://schemas.microsoft.com/office/drawing/2014/main" id="{A203A94D-96C6-4FA6-A981-0358F977AE82}"/>
              </a:ext>
            </a:extLst>
          </p:cNvPr>
          <p:cNvGraphicFramePr>
            <a:graphicFrameLocks noGrp="1"/>
          </p:cNvGraphicFramePr>
          <p:nvPr>
            <p:ph type="tbl" sz="quarter" idx="13"/>
            <p:extLst>
              <p:ext uri="{D42A27DB-BD31-4B8C-83A1-F6EECF244321}">
                <p14:modId xmlns:p14="http://schemas.microsoft.com/office/powerpoint/2010/main" val="46854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2799493"/>
                    </a:ext>
                  </a:extLst>
                </a:gridCol>
                <a:gridCol w="658368">
                  <a:extLst>
                    <a:ext uri="{9D8B030D-6E8A-4147-A177-3AD203B41FA5}">
                      <a16:colId xmlns:a16="http://schemas.microsoft.com/office/drawing/2014/main" val="1377792483"/>
                    </a:ext>
                  </a:extLst>
                </a:gridCol>
                <a:gridCol w="658368">
                  <a:extLst>
                    <a:ext uri="{9D8B030D-6E8A-4147-A177-3AD203B41FA5}">
                      <a16:colId xmlns:a16="http://schemas.microsoft.com/office/drawing/2014/main" val="2253451270"/>
                    </a:ext>
                  </a:extLst>
                </a:gridCol>
                <a:gridCol w="658368">
                  <a:extLst>
                    <a:ext uri="{9D8B030D-6E8A-4147-A177-3AD203B41FA5}">
                      <a16:colId xmlns:a16="http://schemas.microsoft.com/office/drawing/2014/main" val="1823044821"/>
                    </a:ext>
                  </a:extLst>
                </a:gridCol>
                <a:gridCol w="658368">
                  <a:extLst>
                    <a:ext uri="{9D8B030D-6E8A-4147-A177-3AD203B41FA5}">
                      <a16:colId xmlns:a16="http://schemas.microsoft.com/office/drawing/2014/main" val="3076655125"/>
                    </a:ext>
                  </a:extLst>
                </a:gridCol>
                <a:gridCol w="658368">
                  <a:extLst>
                    <a:ext uri="{9D8B030D-6E8A-4147-A177-3AD203B41FA5}">
                      <a16:colId xmlns:a16="http://schemas.microsoft.com/office/drawing/2014/main" val="1100696484"/>
                    </a:ext>
                  </a:extLst>
                </a:gridCol>
                <a:gridCol w="658368">
                  <a:extLst>
                    <a:ext uri="{9D8B030D-6E8A-4147-A177-3AD203B41FA5}">
                      <a16:colId xmlns:a16="http://schemas.microsoft.com/office/drawing/2014/main" val="1486358637"/>
                    </a:ext>
                  </a:extLst>
                </a:gridCol>
                <a:gridCol w="658368">
                  <a:extLst>
                    <a:ext uri="{9D8B030D-6E8A-4147-A177-3AD203B41FA5}">
                      <a16:colId xmlns:a16="http://schemas.microsoft.com/office/drawing/2014/main" val="410541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490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- 2018-06-03 19:24:45 </a:t>
                      </a:r>
                      <a:r>
                        <a:rPr kumimoji="0" lang="en-US" sz="1000" b="0" i="0" u="none" strike="noStrike" kern="1200" cap="none" spc="0" normalizeH="0" baseline="0" noProof="0">
                          <a:ln>
                            <a:noFill/>
                          </a:ln>
                          <a:solidFill>
                            <a:prstClr val="black"/>
                          </a:solidFill>
                          <a:effectLst/>
                          <a:uLnTx/>
                          <a:uFillTx/>
                          <a:latin typeface="+mn-lt"/>
                          <a:ea typeface="+mn-ea"/>
                          <a:cs typeface="+mn-cs"/>
                        </a:rPr>
                        <a:t> 
 Sift the flour and baking powder together two 
or three times when making a cake (never for 
pastry or bread making). 
Though this isn’t essential, it will give your 
cakes a very light, even texture and stop those 
pea-sized air pockets forming in the crumb.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3879137"/>
                  </a:ext>
                </a:extLst>
              </a:tr>
            </a:tbl>
          </a:graphicData>
        </a:graphic>
      </p:graphicFrame>
      <p:sp>
        <p:nvSpPr>
          <p:cNvPr id="4" name="Text Placeholder 3">
            <a:extLst>
              <a:ext uri="{FF2B5EF4-FFF2-40B4-BE49-F238E27FC236}">
                <a16:creationId xmlns:a16="http://schemas.microsoft.com/office/drawing/2014/main" id="{F4BDD241-38F4-4010-AEA9-9C0540DF46C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02396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E4FC1-022D-426B-A3BF-DCA394D6AF49}"/>
              </a:ext>
            </a:extLst>
          </p:cNvPr>
          <p:cNvSpPr>
            <a:spLocks noGrp="1"/>
          </p:cNvSpPr>
          <p:nvPr>
            <p:ph type="title"/>
          </p:nvPr>
        </p:nvSpPr>
        <p:spPr/>
        <p:txBody>
          <a:bodyPr/>
          <a:lstStyle/>
          <a:p>
            <a:r>
              <a:rPr lang="en-US"/>
              <a:t>Facebook Own Posts Table | SCS Dairy MY - 11 of 11</a:t>
            </a:r>
          </a:p>
        </p:txBody>
      </p:sp>
      <p:graphicFrame>
        <p:nvGraphicFramePr>
          <p:cNvPr id="5" name="Table Placeholder 4">
            <a:extLst>
              <a:ext uri="{FF2B5EF4-FFF2-40B4-BE49-F238E27FC236}">
                <a16:creationId xmlns:a16="http://schemas.microsoft.com/office/drawing/2014/main" id="{6FA50EE3-012C-47BB-9FDF-DA58468F4D90}"/>
              </a:ext>
            </a:extLst>
          </p:cNvPr>
          <p:cNvGraphicFramePr>
            <a:graphicFrameLocks noGrp="1"/>
          </p:cNvGraphicFramePr>
          <p:nvPr>
            <p:ph type="tbl" sz="quarter" idx="13"/>
            <p:extLst>
              <p:ext uri="{D42A27DB-BD31-4B8C-83A1-F6EECF244321}">
                <p14:modId xmlns:p14="http://schemas.microsoft.com/office/powerpoint/2010/main" val="263855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8186663"/>
                    </a:ext>
                  </a:extLst>
                </a:gridCol>
                <a:gridCol w="658368">
                  <a:extLst>
                    <a:ext uri="{9D8B030D-6E8A-4147-A177-3AD203B41FA5}">
                      <a16:colId xmlns:a16="http://schemas.microsoft.com/office/drawing/2014/main" val="3964773525"/>
                    </a:ext>
                  </a:extLst>
                </a:gridCol>
                <a:gridCol w="658368">
                  <a:extLst>
                    <a:ext uri="{9D8B030D-6E8A-4147-A177-3AD203B41FA5}">
                      <a16:colId xmlns:a16="http://schemas.microsoft.com/office/drawing/2014/main" val="264801426"/>
                    </a:ext>
                  </a:extLst>
                </a:gridCol>
                <a:gridCol w="658368">
                  <a:extLst>
                    <a:ext uri="{9D8B030D-6E8A-4147-A177-3AD203B41FA5}">
                      <a16:colId xmlns:a16="http://schemas.microsoft.com/office/drawing/2014/main" val="493598401"/>
                    </a:ext>
                  </a:extLst>
                </a:gridCol>
                <a:gridCol w="658368">
                  <a:extLst>
                    <a:ext uri="{9D8B030D-6E8A-4147-A177-3AD203B41FA5}">
                      <a16:colId xmlns:a16="http://schemas.microsoft.com/office/drawing/2014/main" val="829195075"/>
                    </a:ext>
                  </a:extLst>
                </a:gridCol>
                <a:gridCol w="658368">
                  <a:extLst>
                    <a:ext uri="{9D8B030D-6E8A-4147-A177-3AD203B41FA5}">
                      <a16:colId xmlns:a16="http://schemas.microsoft.com/office/drawing/2014/main" val="772986519"/>
                    </a:ext>
                  </a:extLst>
                </a:gridCol>
                <a:gridCol w="658368">
                  <a:extLst>
                    <a:ext uri="{9D8B030D-6E8A-4147-A177-3AD203B41FA5}">
                      <a16:colId xmlns:a16="http://schemas.microsoft.com/office/drawing/2014/main" val="1293910780"/>
                    </a:ext>
                  </a:extLst>
                </a:gridCol>
                <a:gridCol w="658368">
                  <a:extLst>
                    <a:ext uri="{9D8B030D-6E8A-4147-A177-3AD203B41FA5}">
                      <a16:colId xmlns:a16="http://schemas.microsoft.com/office/drawing/2014/main" val="272271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923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- 2018-06-01 12:30:00 </a:t>
                      </a:r>
                      <a:r>
                        <a:rPr kumimoji="0" lang="en-US" sz="1000" b="0" i="0" u="none" strike="noStrike" kern="1200" cap="none" spc="0" normalizeH="0" baseline="0" noProof="0">
                          <a:ln>
                            <a:noFill/>
                          </a:ln>
                          <a:solidFill>
                            <a:prstClr val="black"/>
                          </a:solidFill>
                          <a:effectLst/>
                          <a:uLnTx/>
                          <a:uFillTx/>
                          <a:latin typeface="+mn-lt"/>
                          <a:ea typeface="+mn-ea"/>
                          <a:cs typeface="+mn-cs"/>
                        </a:rPr>
                        <a:t> 
 Plan ahead for your Raya feast with this mouth-watering recipe from SCS! The Hazelnut and Chocolate Semperit cookies take a fun shape in the form of churros where you can choose to dip in hazelnut spread or chocolate sauce as you like.
Semperit Hazelnut and Chocolate
INGREDIENTS:
SCS Butter 200gm
Icing sugar 75gm
Egg yolk 1
Vanilla Essence 1/4 tsp
Plain flour 140gm
Ground hazelnut 80gm
Corn flour 60gm
Custard powder 100gm
Hazelnut spread 150gm
DIRECTIONS:
Cream SCS Butter and icing sugar until fluffy then add in vanilla essence and egg yolk. Combine with flour, ground hazelnut, corn flour and custard powder. Knead into a dough. Place dough into a piping bag or pump and press it to 4cm strips.Bake at 160°C for 15 minutes or until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8503571"/>
                  </a:ext>
                </a:extLst>
              </a:tr>
            </a:tbl>
          </a:graphicData>
        </a:graphic>
      </p:graphicFrame>
      <p:sp>
        <p:nvSpPr>
          <p:cNvPr id="4" name="Text Placeholder 3">
            <a:extLst>
              <a:ext uri="{FF2B5EF4-FFF2-40B4-BE49-F238E27FC236}">
                <a16:creationId xmlns:a16="http://schemas.microsoft.com/office/drawing/2014/main" id="{CC79D456-BD72-48DA-9E40-E1B23DF86A9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68957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1114</Words>
  <Application>Microsoft Office PowerPoint</Application>
  <PresentationFormat>On-screen Show (4:3)</PresentationFormat>
  <Paragraphs>467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MASTER TEMPLATE</vt:lpstr>
      <vt:lpstr>Facebook Key Metrics Table | SCS Dairy MY</vt:lpstr>
      <vt:lpstr>Facebook Reach | SCS Dairy MY</vt:lpstr>
      <vt:lpstr>Facebook Average Reactions Per Post | SCS Dairy MY</vt:lpstr>
      <vt:lpstr>Facebook Engaged Users | SCS Dairy MY</vt:lpstr>
      <vt:lpstr>Facebook Interactions Distribution | SCS Dairy MY</vt:lpstr>
      <vt:lpstr>Facebook Interaction Rate By Weekday | SCS Dairy MY</vt:lpstr>
      <vt:lpstr>(FB) Custom Own Posts Table (new) | SCS Dairy MY - 1 of 6</vt:lpstr>
      <vt:lpstr>(FB) Custom Own Posts Table (new) | SCS Dairy MY - 2 of 6</vt:lpstr>
      <vt:lpstr>(FB) Custom Own Posts Table (new) | SCS Dairy MY - 3 of 6</vt:lpstr>
      <vt:lpstr>(FB) Custom Own Posts Table (new) | SCS Dairy MY - 4 of 6</vt:lpstr>
      <vt:lpstr>(FB) Custom Own Posts Table (new) | SCS Dairy MY - 5 of 6</vt:lpstr>
      <vt:lpstr>(FB)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11</vt:lpstr>
      <vt:lpstr>Facebook Own Posts Table | SCS Dairy MY - 2 of 11</vt:lpstr>
      <vt:lpstr>Facebook Own Posts Table | SCS Dairy MY - 3 of 11</vt:lpstr>
      <vt:lpstr>Facebook Own Posts Table | SCS Dairy MY - 4 of 11</vt:lpstr>
      <vt:lpstr>Facebook Own Posts Table | SCS Dairy MY - 5 of 11</vt:lpstr>
      <vt:lpstr>Facebook Own Posts Table | SCS Dairy MY - 6 of 11</vt:lpstr>
      <vt:lpstr>Facebook Own Posts Table | SCS Dairy MY - 7 of 11</vt:lpstr>
      <vt:lpstr>Facebook Own Posts Table | SCS Dairy MY - 8 of 11</vt:lpstr>
      <vt:lpstr>Facebook Own Posts Table | SCS Dairy MY - 9 of 11</vt:lpstr>
      <vt:lpstr>Facebook Own Posts Table | SCS Dairy MY - 10 of 11</vt:lpstr>
      <vt:lpstr>Facebook Own Posts Table | SCS Dairy MY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2018-07-02T09:33:43Z</dcterms:created>
  <dcterms:modified xsi:type="dcterms:W3CDTF">2018-07-02T09:34:28Z</dcterms:modified>
</cp:coreProperties>
</file>