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69" autoAdjust="0"/>
    <p:restoredTop sz="94692" autoAdjust="0"/>
  </p:normalViewPr>
  <p:slideViewPr>
    <p:cSldViewPr snapToGrid="0">
      <p:cViewPr varScale="1">
        <p:scale>
          <a:sx n="75" d="100"/>
          <a:sy n="75" d="100"/>
        </p:scale>
        <p:origin x="28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328</c:v>
                </c:pt>
                <c:pt idx="1">
                  <c:v>403</c:v>
                </c:pt>
                <c:pt idx="2">
                  <c:v>248</c:v>
                </c:pt>
                <c:pt idx="3">
                  <c:v>342</c:v>
                </c:pt>
                <c:pt idx="4">
                  <c:v>476</c:v>
                </c:pt>
                <c:pt idx="5">
                  <c:v>951</c:v>
                </c:pt>
                <c:pt idx="6">
                  <c:v>509</c:v>
                </c:pt>
                <c:pt idx="7">
                  <c:v>92</c:v>
                </c:pt>
                <c:pt idx="8">
                  <c:v>66</c:v>
                </c:pt>
                <c:pt idx="9">
                  <c:v>216</c:v>
                </c:pt>
                <c:pt idx="10">
                  <c:v>579</c:v>
                </c:pt>
                <c:pt idx="11">
                  <c:v>115</c:v>
                </c:pt>
                <c:pt idx="12">
                  <c:v>451</c:v>
                </c:pt>
                <c:pt idx="13">
                  <c:v>538</c:v>
                </c:pt>
                <c:pt idx="14">
                  <c:v>301</c:v>
                </c:pt>
                <c:pt idx="15">
                  <c:v>177</c:v>
                </c:pt>
                <c:pt idx="16">
                  <c:v>62</c:v>
                </c:pt>
                <c:pt idx="17">
                  <c:v>731</c:v>
                </c:pt>
                <c:pt idx="18">
                  <c:v>278</c:v>
                </c:pt>
                <c:pt idx="19">
                  <c:v>115</c:v>
                </c:pt>
                <c:pt idx="20">
                  <c:v>54</c:v>
                </c:pt>
                <c:pt idx="21">
                  <c:v>446</c:v>
                </c:pt>
                <c:pt idx="22">
                  <c:v>250</c:v>
                </c:pt>
                <c:pt idx="23">
                  <c:v>139</c:v>
                </c:pt>
                <c:pt idx="24">
                  <c:v>61</c:v>
                </c:pt>
                <c:pt idx="25">
                  <c:v>86</c:v>
                </c:pt>
                <c:pt idx="26">
                  <c:v>338</c:v>
                </c:pt>
                <c:pt idx="27">
                  <c:v>596</c:v>
                </c:pt>
                <c:pt idx="28">
                  <c:v>86</c:v>
                </c:pt>
                <c:pt idx="29">
                  <c:v>113</c:v>
                </c:pt>
                <c:pt idx="30">
                  <c:v>389</c:v>
                </c:pt>
              </c:numCache>
            </c:numRef>
          </c:val>
          <c:smooth val="0"/>
          <c:extLst>
            <c:ext xmlns:c16="http://schemas.microsoft.com/office/drawing/2014/chart" uri="{C3380CC4-5D6E-409C-BE32-E72D297353CC}">
              <c16:uniqueId val="{00000000-A153-418D-8887-E960744C0ABF}"/>
            </c:ext>
          </c:extLst>
        </c:ser>
        <c:dLbls>
          <c:showLegendKey val="0"/>
          <c:showVal val="0"/>
          <c:showCatName val="0"/>
          <c:showSerName val="0"/>
          <c:showPercent val="0"/>
          <c:showBubbleSize val="0"/>
        </c:dLbls>
        <c:smooth val="0"/>
        <c:axId val="242177624"/>
        <c:axId val="242176312"/>
      </c:lineChart>
      <c:dateAx>
        <c:axId val="2421776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176312"/>
        <c:crosses val="autoZero"/>
        <c:auto val="1"/>
        <c:lblOffset val="100"/>
        <c:baseTimeUnit val="days"/>
      </c:dateAx>
      <c:valAx>
        <c:axId val="242176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2177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4714</c:v>
                </c:pt>
                <c:pt idx="1">
                  <c:v>5642</c:v>
                </c:pt>
                <c:pt idx="2">
                  <c:v>3654</c:v>
                </c:pt>
                <c:pt idx="3">
                  <c:v>4655</c:v>
                </c:pt>
                <c:pt idx="4">
                  <c:v>5652</c:v>
                </c:pt>
                <c:pt idx="5">
                  <c:v>9740</c:v>
                </c:pt>
                <c:pt idx="6">
                  <c:v>5155</c:v>
                </c:pt>
                <c:pt idx="7">
                  <c:v>956</c:v>
                </c:pt>
                <c:pt idx="8">
                  <c:v>600</c:v>
                </c:pt>
                <c:pt idx="9">
                  <c:v>2609</c:v>
                </c:pt>
                <c:pt idx="10">
                  <c:v>6601</c:v>
                </c:pt>
                <c:pt idx="11">
                  <c:v>2382</c:v>
                </c:pt>
                <c:pt idx="12">
                  <c:v>4408</c:v>
                </c:pt>
                <c:pt idx="13">
                  <c:v>4764</c:v>
                </c:pt>
                <c:pt idx="14">
                  <c:v>3808</c:v>
                </c:pt>
                <c:pt idx="15">
                  <c:v>2707</c:v>
                </c:pt>
                <c:pt idx="16">
                  <c:v>879</c:v>
                </c:pt>
                <c:pt idx="17">
                  <c:v>8330</c:v>
                </c:pt>
                <c:pt idx="18">
                  <c:v>3624</c:v>
                </c:pt>
                <c:pt idx="19">
                  <c:v>2863</c:v>
                </c:pt>
                <c:pt idx="20">
                  <c:v>835</c:v>
                </c:pt>
                <c:pt idx="21">
                  <c:v>5322</c:v>
                </c:pt>
                <c:pt idx="22">
                  <c:v>3532</c:v>
                </c:pt>
                <c:pt idx="23">
                  <c:v>2761</c:v>
                </c:pt>
                <c:pt idx="24">
                  <c:v>792</c:v>
                </c:pt>
                <c:pt idx="25">
                  <c:v>2997</c:v>
                </c:pt>
                <c:pt idx="26">
                  <c:v>2693</c:v>
                </c:pt>
                <c:pt idx="27">
                  <c:v>6569</c:v>
                </c:pt>
                <c:pt idx="28">
                  <c:v>1432</c:v>
                </c:pt>
                <c:pt idx="29">
                  <c:v>2373</c:v>
                </c:pt>
                <c:pt idx="30">
                  <c:v>3240</c:v>
                </c:pt>
              </c:numCache>
            </c:numRef>
          </c:val>
          <c:smooth val="0"/>
          <c:extLst>
            <c:ext xmlns:c16="http://schemas.microsoft.com/office/drawing/2014/chart" uri="{C3380CC4-5D6E-409C-BE32-E72D297353CC}">
              <c16:uniqueId val="{00000000-7354-4A9A-92B7-C718599DF67F}"/>
            </c:ext>
          </c:extLst>
        </c:ser>
        <c:dLbls>
          <c:showLegendKey val="0"/>
          <c:showVal val="0"/>
          <c:showCatName val="0"/>
          <c:showSerName val="0"/>
          <c:showPercent val="0"/>
          <c:showBubbleSize val="0"/>
        </c:dLbls>
        <c:smooth val="0"/>
        <c:axId val="147498208"/>
        <c:axId val="147499192"/>
      </c:lineChart>
      <c:dateAx>
        <c:axId val="1474982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7499192"/>
        <c:crosses val="autoZero"/>
        <c:auto val="1"/>
        <c:lblOffset val="100"/>
        <c:baseTimeUnit val="days"/>
      </c:dateAx>
      <c:valAx>
        <c:axId val="1474991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47498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4333</c:v>
                </c:pt>
              </c:numCache>
            </c:numRef>
          </c:val>
          <c:extLst>
            <c:ext xmlns:c16="http://schemas.microsoft.com/office/drawing/2014/chart" uri="{C3380CC4-5D6E-409C-BE32-E72D297353CC}">
              <c16:uniqueId val="{00000000-C44F-4D11-BCFF-ED7C0CDA12CA}"/>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109</c:v>
                </c:pt>
              </c:numCache>
            </c:numRef>
          </c:val>
          <c:extLst>
            <c:ext xmlns:c16="http://schemas.microsoft.com/office/drawing/2014/chart" uri="{C3380CC4-5D6E-409C-BE32-E72D297353CC}">
              <c16:uniqueId val="{00000001-C44F-4D11-BCFF-ED7C0CDA12CA}"/>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70</c:v>
                </c:pt>
              </c:numCache>
            </c:numRef>
          </c:val>
          <c:extLst>
            <c:ext xmlns:c16="http://schemas.microsoft.com/office/drawing/2014/chart" uri="{C3380CC4-5D6E-409C-BE32-E72D297353CC}">
              <c16:uniqueId val="{00000002-C44F-4D11-BCFF-ED7C0CDA12CA}"/>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16</c:v>
                </c:pt>
              </c:numCache>
            </c:numRef>
          </c:val>
          <c:extLst>
            <c:ext xmlns:c16="http://schemas.microsoft.com/office/drawing/2014/chart" uri="{C3380CC4-5D6E-409C-BE32-E72D297353CC}">
              <c16:uniqueId val="{00000003-C44F-4D11-BCFF-ED7C0CDA12CA}"/>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0</c:v>
                </c:pt>
              </c:numCache>
            </c:numRef>
          </c:val>
          <c:extLst>
            <c:ext xmlns:c16="http://schemas.microsoft.com/office/drawing/2014/chart" uri="{C3380CC4-5D6E-409C-BE32-E72D297353CC}">
              <c16:uniqueId val="{00000004-C44F-4D11-BCFF-ED7C0CDA12CA}"/>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3</c:v>
                </c:pt>
              </c:numCache>
            </c:numRef>
          </c:val>
          <c:extLst>
            <c:ext xmlns:c16="http://schemas.microsoft.com/office/drawing/2014/chart" uri="{C3380CC4-5D6E-409C-BE32-E72D297353CC}">
              <c16:uniqueId val="{00000005-C44F-4D11-BCFF-ED7C0CDA12CA}"/>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201</c:v>
                </c:pt>
              </c:numCache>
            </c:numRef>
          </c:val>
          <c:extLst>
            <c:ext xmlns:c16="http://schemas.microsoft.com/office/drawing/2014/chart" uri="{C3380CC4-5D6E-409C-BE32-E72D297353CC}">
              <c16:uniqueId val="{00000006-C44F-4D11-BCFF-ED7C0CDA12CA}"/>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730</c:v>
                </c:pt>
              </c:numCache>
            </c:numRef>
          </c:val>
          <c:extLst>
            <c:ext xmlns:c16="http://schemas.microsoft.com/office/drawing/2014/chart" uri="{C3380CC4-5D6E-409C-BE32-E72D297353CC}">
              <c16:uniqueId val="{00000007-C44F-4D11-BCFF-ED7C0CDA12CA}"/>
            </c:ext>
          </c:extLst>
        </c:ser>
        <c:dLbls>
          <c:showLegendKey val="0"/>
          <c:showVal val="0"/>
          <c:showCatName val="0"/>
          <c:showSerName val="0"/>
          <c:showPercent val="0"/>
          <c:showBubbleSize val="0"/>
        </c:dLbls>
        <c:gapWidth val="150"/>
        <c:overlap val="100"/>
        <c:axId val="312192480"/>
        <c:axId val="312193792"/>
      </c:barChart>
      <c:catAx>
        <c:axId val="312192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193792"/>
        <c:crosses val="autoZero"/>
        <c:auto val="1"/>
        <c:lblAlgn val="ctr"/>
        <c:lblOffset val="100"/>
        <c:noMultiLvlLbl val="0"/>
      </c:catAx>
      <c:valAx>
        <c:axId val="31219379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192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170</c:v>
                </c:pt>
                <c:pt idx="2">
                  <c:v>519</c:v>
                </c:pt>
                <c:pt idx="3">
                  <c:v>0</c:v>
                </c:pt>
                <c:pt idx="4">
                  <c:v>461</c:v>
                </c:pt>
                <c:pt idx="5">
                  <c:v>0</c:v>
                </c:pt>
                <c:pt idx="6">
                  <c:v>0</c:v>
                </c:pt>
                <c:pt idx="7">
                  <c:v>0</c:v>
                </c:pt>
                <c:pt idx="8">
                  <c:v>0</c:v>
                </c:pt>
                <c:pt idx="9">
                  <c:v>190</c:v>
                </c:pt>
                <c:pt idx="10">
                  <c:v>295</c:v>
                </c:pt>
                <c:pt idx="11">
                  <c:v>0</c:v>
                </c:pt>
                <c:pt idx="12">
                  <c:v>441</c:v>
                </c:pt>
                <c:pt idx="13">
                  <c:v>0</c:v>
                </c:pt>
                <c:pt idx="14">
                  <c:v>337</c:v>
                </c:pt>
                <c:pt idx="15">
                  <c:v>0</c:v>
                </c:pt>
                <c:pt idx="16">
                  <c:v>173</c:v>
                </c:pt>
                <c:pt idx="17">
                  <c:v>0</c:v>
                </c:pt>
                <c:pt idx="18">
                  <c:v>251</c:v>
                </c:pt>
                <c:pt idx="19">
                  <c:v>0</c:v>
                </c:pt>
                <c:pt idx="20">
                  <c:v>418</c:v>
                </c:pt>
                <c:pt idx="21">
                  <c:v>0</c:v>
                </c:pt>
                <c:pt idx="22">
                  <c:v>333</c:v>
                </c:pt>
                <c:pt idx="23">
                  <c:v>0</c:v>
                </c:pt>
                <c:pt idx="24">
                  <c:v>143</c:v>
                </c:pt>
                <c:pt idx="25">
                  <c:v>0</c:v>
                </c:pt>
                <c:pt idx="26">
                  <c:v>319</c:v>
                </c:pt>
                <c:pt idx="27">
                  <c:v>0</c:v>
                </c:pt>
                <c:pt idx="28">
                  <c:v>24</c:v>
                </c:pt>
                <c:pt idx="29">
                  <c:v>0</c:v>
                </c:pt>
                <c:pt idx="30">
                  <c:v>267</c:v>
                </c:pt>
              </c:numCache>
            </c:numRef>
          </c:val>
          <c:smooth val="0"/>
          <c:extLst>
            <c:ext xmlns:c16="http://schemas.microsoft.com/office/drawing/2014/chart" uri="{C3380CC4-5D6E-409C-BE32-E72D297353CC}">
              <c16:uniqueId val="{00000000-405D-4438-A0BD-19B6E94BBEF5}"/>
            </c:ext>
          </c:extLst>
        </c:ser>
        <c:dLbls>
          <c:showLegendKey val="0"/>
          <c:showVal val="0"/>
          <c:showCatName val="0"/>
          <c:showSerName val="0"/>
          <c:showPercent val="0"/>
          <c:showBubbleSize val="0"/>
        </c:dLbls>
        <c:smooth val="0"/>
        <c:axId val="312262456"/>
        <c:axId val="312254584"/>
      </c:lineChart>
      <c:dateAx>
        <c:axId val="312262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254584"/>
        <c:crosses val="autoZero"/>
        <c:auto val="1"/>
        <c:lblOffset val="100"/>
        <c:baseTimeUnit val="days"/>
      </c:dateAx>
      <c:valAx>
        <c:axId val="312254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262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0.62063895684449999</c:v>
                </c:pt>
                <c:pt idx="1">
                  <c:v>0.59593391098952997</c:v>
                </c:pt>
                <c:pt idx="2">
                  <c:v>0.59533134889549999</c:v>
                </c:pt>
                <c:pt idx="3">
                  <c:v>0.26030682461827997</c:v>
                </c:pt>
                <c:pt idx="4">
                  <c:v>0.33442196218319997</c:v>
                </c:pt>
                <c:pt idx="5">
                  <c:v>0.35960905771340002</c:v>
                </c:pt>
                <c:pt idx="6">
                  <c:v>0.28320418419117999</c:v>
                </c:pt>
              </c:numCache>
            </c:numRef>
          </c:val>
          <c:extLst>
            <c:ext xmlns:c16="http://schemas.microsoft.com/office/drawing/2014/chart" uri="{C3380CC4-5D6E-409C-BE32-E72D297353CC}">
              <c16:uniqueId val="{00000000-DDBE-4E45-A1D7-D8E5D7F16DB1}"/>
            </c:ext>
          </c:extLst>
        </c:ser>
        <c:dLbls>
          <c:showLegendKey val="0"/>
          <c:showVal val="0"/>
          <c:showCatName val="0"/>
          <c:showSerName val="0"/>
          <c:showPercent val="0"/>
          <c:showBubbleSize val="0"/>
        </c:dLbls>
        <c:gapWidth val="219"/>
        <c:overlap val="-27"/>
        <c:axId val="312259176"/>
        <c:axId val="312255568"/>
      </c:barChart>
      <c:catAx>
        <c:axId val="3122591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255568"/>
        <c:crosses val="autoZero"/>
        <c:auto val="1"/>
        <c:lblAlgn val="ctr"/>
        <c:lblOffset val="100"/>
        <c:noMultiLvlLbl val="0"/>
      </c:catAx>
      <c:valAx>
        <c:axId val="312255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22591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273</c:v>
                </c:pt>
                <c:pt idx="1">
                  <c:v>10031</c:v>
                </c:pt>
                <c:pt idx="2">
                  <c:v>19961</c:v>
                </c:pt>
                <c:pt idx="3">
                  <c:v>23400</c:v>
                </c:pt>
                <c:pt idx="4">
                  <c:v>11748</c:v>
                </c:pt>
                <c:pt idx="5">
                  <c:v>6507</c:v>
                </c:pt>
                <c:pt idx="6">
                  <c:v>1941</c:v>
                </c:pt>
              </c:numCache>
            </c:numRef>
          </c:val>
          <c:extLst>
            <c:ext xmlns:c16="http://schemas.microsoft.com/office/drawing/2014/chart" uri="{C3380CC4-5D6E-409C-BE32-E72D297353CC}">
              <c16:uniqueId val="{00000000-0C3F-4570-B489-A1FF4DD18372}"/>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56</c:v>
                </c:pt>
                <c:pt idx="1">
                  <c:v>3229</c:v>
                </c:pt>
                <c:pt idx="2">
                  <c:v>2211</c:v>
                </c:pt>
                <c:pt idx="3">
                  <c:v>1546</c:v>
                </c:pt>
                <c:pt idx="4">
                  <c:v>769</c:v>
                </c:pt>
                <c:pt idx="5">
                  <c:v>542</c:v>
                </c:pt>
                <c:pt idx="6">
                  <c:v>345</c:v>
                </c:pt>
              </c:numCache>
            </c:numRef>
          </c:val>
          <c:extLst>
            <c:ext xmlns:c16="http://schemas.microsoft.com/office/drawing/2014/chart" uri="{C3380CC4-5D6E-409C-BE32-E72D297353CC}">
              <c16:uniqueId val="{00000001-0C3F-4570-B489-A1FF4DD18372}"/>
            </c:ext>
          </c:extLst>
        </c:ser>
        <c:dLbls>
          <c:showLegendKey val="0"/>
          <c:showVal val="0"/>
          <c:showCatName val="0"/>
          <c:showSerName val="0"/>
          <c:showPercent val="0"/>
          <c:showBubbleSize val="0"/>
        </c:dLbls>
        <c:gapWidth val="219"/>
        <c:overlap val="-27"/>
        <c:axId val="323917704"/>
        <c:axId val="323920656"/>
      </c:barChart>
      <c:catAx>
        <c:axId val="3239177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920656"/>
        <c:crosses val="autoZero"/>
        <c:auto val="1"/>
        <c:lblAlgn val="ctr"/>
        <c:lblOffset val="100"/>
        <c:noMultiLvlLbl val="0"/>
      </c:catAx>
      <c:valAx>
        <c:axId val="323920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917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0.22018970189702</c:v>
                </c:pt>
                <c:pt idx="2">
                  <c:v>0.73163062932327005</c:v>
                </c:pt>
                <c:pt idx="3">
                  <c:v>0</c:v>
                </c:pt>
                <c:pt idx="4">
                  <c:v>0.92438193286449999</c:v>
                </c:pt>
                <c:pt idx="5">
                  <c:v>0</c:v>
                </c:pt>
                <c:pt idx="6">
                  <c:v>0</c:v>
                </c:pt>
                <c:pt idx="7">
                  <c:v>0</c:v>
                </c:pt>
                <c:pt idx="8">
                  <c:v>0</c:v>
                </c:pt>
                <c:pt idx="9">
                  <c:v>0.25461566308675998</c:v>
                </c:pt>
                <c:pt idx="10">
                  <c:v>0.38121433655435</c:v>
                </c:pt>
                <c:pt idx="11">
                  <c:v>0</c:v>
                </c:pt>
                <c:pt idx="12">
                  <c:v>0.77762372656580003</c:v>
                </c:pt>
                <c:pt idx="13">
                  <c:v>0</c:v>
                </c:pt>
                <c:pt idx="14">
                  <c:v>0.47596669438118</c:v>
                </c:pt>
                <c:pt idx="15">
                  <c:v>0</c:v>
                </c:pt>
                <c:pt idx="16">
                  <c:v>0.21922956467272001</c:v>
                </c:pt>
                <c:pt idx="17">
                  <c:v>0</c:v>
                </c:pt>
                <c:pt idx="18">
                  <c:v>0.31903494937577997</c:v>
                </c:pt>
                <c:pt idx="19">
                  <c:v>0</c:v>
                </c:pt>
                <c:pt idx="20">
                  <c:v>0.59440012513687002</c:v>
                </c:pt>
                <c:pt idx="21">
                  <c:v>0</c:v>
                </c:pt>
                <c:pt idx="22">
                  <c:v>0.44858689116055001</c:v>
                </c:pt>
                <c:pt idx="23">
                  <c:v>0</c:v>
                </c:pt>
                <c:pt idx="24">
                  <c:v>0.18514288462232001</c:v>
                </c:pt>
                <c:pt idx="25">
                  <c:v>0</c:v>
                </c:pt>
                <c:pt idx="26">
                  <c:v>0.41338700955357</c:v>
                </c:pt>
                <c:pt idx="27">
                  <c:v>0</c:v>
                </c:pt>
                <c:pt idx="28">
                  <c:v>4.4435904210601999E-2</c:v>
                </c:pt>
                <c:pt idx="29">
                  <c:v>0</c:v>
                </c:pt>
                <c:pt idx="30">
                  <c:v>0.33969103719797</c:v>
                </c:pt>
              </c:numCache>
            </c:numRef>
          </c:val>
          <c:smooth val="0"/>
          <c:extLst>
            <c:ext xmlns:c16="http://schemas.microsoft.com/office/drawing/2014/chart" uri="{C3380CC4-5D6E-409C-BE32-E72D297353CC}">
              <c16:uniqueId val="{00000000-6668-4F70-9887-D39AE61CD085}"/>
            </c:ext>
          </c:extLst>
        </c:ser>
        <c:dLbls>
          <c:showLegendKey val="0"/>
          <c:showVal val="0"/>
          <c:showCatName val="0"/>
          <c:showSerName val="0"/>
          <c:showPercent val="0"/>
          <c:showBubbleSize val="0"/>
        </c:dLbls>
        <c:smooth val="0"/>
        <c:axId val="323915080"/>
        <c:axId val="323915736"/>
      </c:lineChart>
      <c:dateAx>
        <c:axId val="323915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915736"/>
        <c:crosses val="autoZero"/>
        <c:auto val="1"/>
        <c:lblOffset val="100"/>
        <c:baseTimeUnit val="days"/>
      </c:dateAx>
      <c:valAx>
        <c:axId val="323915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3915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82636</c:v>
                </c:pt>
                <c:pt idx="1">
                  <c:v>82677</c:v>
                </c:pt>
                <c:pt idx="2">
                  <c:v>82707</c:v>
                </c:pt>
                <c:pt idx="3">
                  <c:v>82740</c:v>
                </c:pt>
                <c:pt idx="4">
                  <c:v>82777</c:v>
                </c:pt>
                <c:pt idx="5">
                  <c:v>82798</c:v>
                </c:pt>
                <c:pt idx="6">
                  <c:v>82807</c:v>
                </c:pt>
                <c:pt idx="7">
                  <c:v>82838</c:v>
                </c:pt>
                <c:pt idx="8">
                  <c:v>82862</c:v>
                </c:pt>
                <c:pt idx="9">
                  <c:v>82878</c:v>
                </c:pt>
                <c:pt idx="10">
                  <c:v>82908</c:v>
                </c:pt>
                <c:pt idx="11">
                  <c:v>82932</c:v>
                </c:pt>
                <c:pt idx="12">
                  <c:v>82958</c:v>
                </c:pt>
                <c:pt idx="13">
                  <c:v>82987</c:v>
                </c:pt>
                <c:pt idx="14">
                  <c:v>82992</c:v>
                </c:pt>
                <c:pt idx="15">
                  <c:v>83015</c:v>
                </c:pt>
                <c:pt idx="16">
                  <c:v>83021</c:v>
                </c:pt>
                <c:pt idx="17">
                  <c:v>83046</c:v>
                </c:pt>
                <c:pt idx="18">
                  <c:v>83081</c:v>
                </c:pt>
                <c:pt idx="19">
                  <c:v>83102</c:v>
                </c:pt>
                <c:pt idx="20">
                  <c:v>83117</c:v>
                </c:pt>
                <c:pt idx="21">
                  <c:v>83143</c:v>
                </c:pt>
                <c:pt idx="22">
                  <c:v>83158</c:v>
                </c:pt>
                <c:pt idx="23">
                  <c:v>83173</c:v>
                </c:pt>
                <c:pt idx="24">
                  <c:v>83186</c:v>
                </c:pt>
                <c:pt idx="25">
                  <c:v>83202</c:v>
                </c:pt>
                <c:pt idx="26">
                  <c:v>83229</c:v>
                </c:pt>
                <c:pt idx="27">
                  <c:v>83255</c:v>
                </c:pt>
                <c:pt idx="28">
                  <c:v>83277</c:v>
                </c:pt>
                <c:pt idx="29">
                  <c:v>83300</c:v>
                </c:pt>
                <c:pt idx="30">
                  <c:v>83322</c:v>
                </c:pt>
              </c:numCache>
            </c:numRef>
          </c:val>
          <c:smooth val="0"/>
          <c:extLst>
            <c:ext xmlns:c16="http://schemas.microsoft.com/office/drawing/2014/chart" uri="{C3380CC4-5D6E-409C-BE32-E72D297353CC}">
              <c16:uniqueId val="{00000000-AED9-49CF-940C-3B810537573A}"/>
            </c:ext>
          </c:extLst>
        </c:ser>
        <c:dLbls>
          <c:showLegendKey val="0"/>
          <c:showVal val="0"/>
          <c:showCatName val="0"/>
          <c:showSerName val="0"/>
          <c:showPercent val="0"/>
          <c:showBubbleSize val="0"/>
        </c:dLbls>
        <c:smooth val="0"/>
        <c:axId val="342200912"/>
        <c:axId val="342205832"/>
      </c:lineChart>
      <c:dateAx>
        <c:axId val="3422009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205832"/>
        <c:crosses val="autoZero"/>
        <c:auto val="1"/>
        <c:lblOffset val="100"/>
        <c:baseTimeUnit val="days"/>
      </c:dateAx>
      <c:valAx>
        <c:axId val="3422058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2009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41</c:v>
                </c:pt>
                <c:pt idx="1">
                  <c:v>39</c:v>
                </c:pt>
                <c:pt idx="2">
                  <c:v>43</c:v>
                </c:pt>
                <c:pt idx="3">
                  <c:v>73</c:v>
                </c:pt>
                <c:pt idx="4">
                  <c:v>38</c:v>
                </c:pt>
                <c:pt idx="5">
                  <c:v>83</c:v>
                </c:pt>
                <c:pt idx="6">
                  <c:v>55</c:v>
                </c:pt>
                <c:pt idx="7">
                  <c:v>36</c:v>
                </c:pt>
                <c:pt idx="8">
                  <c:v>15</c:v>
                </c:pt>
                <c:pt idx="9">
                  <c:v>45</c:v>
                </c:pt>
                <c:pt idx="10">
                  <c:v>44</c:v>
                </c:pt>
                <c:pt idx="11">
                  <c:v>29</c:v>
                </c:pt>
                <c:pt idx="12">
                  <c:v>51</c:v>
                </c:pt>
                <c:pt idx="13">
                  <c:v>60</c:v>
                </c:pt>
                <c:pt idx="14">
                  <c:v>54</c:v>
                </c:pt>
                <c:pt idx="15">
                  <c:v>60</c:v>
                </c:pt>
                <c:pt idx="16">
                  <c:v>35</c:v>
                </c:pt>
                <c:pt idx="17">
                  <c:v>35</c:v>
                </c:pt>
                <c:pt idx="18">
                  <c:v>35</c:v>
                </c:pt>
                <c:pt idx="19">
                  <c:v>38</c:v>
                </c:pt>
                <c:pt idx="20">
                  <c:v>56</c:v>
                </c:pt>
                <c:pt idx="21">
                  <c:v>52</c:v>
                </c:pt>
                <c:pt idx="22">
                  <c:v>48</c:v>
                </c:pt>
                <c:pt idx="23">
                  <c:v>46</c:v>
                </c:pt>
                <c:pt idx="24">
                  <c:v>23</c:v>
                </c:pt>
                <c:pt idx="25">
                  <c:v>21</c:v>
                </c:pt>
                <c:pt idx="26">
                  <c:v>28</c:v>
                </c:pt>
                <c:pt idx="27">
                  <c:v>40</c:v>
                </c:pt>
                <c:pt idx="28">
                  <c:v>34</c:v>
                </c:pt>
                <c:pt idx="29">
                  <c:v>27</c:v>
                </c:pt>
                <c:pt idx="30">
                  <c:v>25</c:v>
                </c:pt>
              </c:numCache>
            </c:numRef>
          </c:val>
          <c:smooth val="0"/>
          <c:extLst>
            <c:ext xmlns:c16="http://schemas.microsoft.com/office/drawing/2014/chart" uri="{C3380CC4-5D6E-409C-BE32-E72D297353CC}">
              <c16:uniqueId val="{00000000-F3EC-4D27-8B04-1FDD8DDA7AD2}"/>
            </c:ext>
          </c:extLst>
        </c:ser>
        <c:dLbls>
          <c:showLegendKey val="0"/>
          <c:showVal val="0"/>
          <c:showCatName val="0"/>
          <c:showSerName val="0"/>
          <c:showPercent val="0"/>
          <c:showBubbleSize val="0"/>
        </c:dLbls>
        <c:smooth val="0"/>
        <c:axId val="342206488"/>
        <c:axId val="342203536"/>
      </c:lineChart>
      <c:dateAx>
        <c:axId val="3422064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203536"/>
        <c:crosses val="autoZero"/>
        <c:auto val="1"/>
        <c:lblOffset val="100"/>
        <c:baseTimeUnit val="days"/>
      </c:dateAx>
      <c:valAx>
        <c:axId val="3422035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2206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4/4/2018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CC45C-7C81-45CF-8CB8-C7E3F8281BA0}"/>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B3831532-493C-46B9-B7B6-CD7232A669FB}"/>
              </a:ext>
            </a:extLst>
          </p:cNvPr>
          <p:cNvSpPr>
            <a:spLocks noGrp="1"/>
          </p:cNvSpPr>
          <p:nvPr>
            <p:ph type="subTitle" idx="1"/>
          </p:nvPr>
        </p:nvSpPr>
        <p:spPr/>
        <p:txBody>
          <a:bodyPr/>
          <a:lstStyle/>
          <a:p>
            <a:endParaRPr lang="en-US"/>
          </a:p>
        </p:txBody>
      </p:sp>
    </p:spTree>
    <p:extLst>
      <p:ext uri="{BB962C8B-B14F-4D97-AF65-F5344CB8AC3E}">
        <p14:creationId xmlns:p14="http://schemas.microsoft.com/office/powerpoint/2010/main" val="30607466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40670-E4FA-4291-890D-75627A15A1E7}"/>
              </a:ext>
            </a:extLst>
          </p:cNvPr>
          <p:cNvSpPr>
            <a:spLocks noGrp="1"/>
          </p:cNvSpPr>
          <p:nvPr>
            <p:ph type="title"/>
          </p:nvPr>
        </p:nvSpPr>
        <p:spPr/>
        <p:txBody>
          <a:bodyPr/>
          <a:lstStyle/>
          <a:p>
            <a:r>
              <a:rPr lang="en-US"/>
              <a:t>Facebook Engaged Users</a:t>
            </a:r>
          </a:p>
        </p:txBody>
      </p:sp>
      <p:graphicFrame>
        <p:nvGraphicFramePr>
          <p:cNvPr id="6" name="Chart Placeholder 5">
            <a:extLst>
              <a:ext uri="{FF2B5EF4-FFF2-40B4-BE49-F238E27FC236}">
                <a16:creationId xmlns:a16="http://schemas.microsoft.com/office/drawing/2014/main" id="{FF8DF080-D667-4DB2-BD5E-A8845C27A7C5}"/>
              </a:ext>
            </a:extLst>
          </p:cNvPr>
          <p:cNvGraphicFramePr>
            <a:graphicFrameLocks noGrp="1"/>
          </p:cNvGraphicFramePr>
          <p:nvPr>
            <p:ph type="chart" sz="quarter" idx="13"/>
            <p:extLst>
              <p:ext uri="{D42A27DB-BD31-4B8C-83A1-F6EECF244321}">
                <p14:modId xmlns:p14="http://schemas.microsoft.com/office/powerpoint/2010/main" val="254208131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5DADEC-6A39-484B-BF6F-465F36DDA576}"/>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38AC5060-6EEE-49A9-A262-9EADA6E6007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3537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4BEAE2-C322-464A-AFD9-5557A1294151}"/>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E7C02AE0-E3CA-4B6F-8C5A-CB3ACC3E6324}"/>
              </a:ext>
            </a:extLst>
          </p:cNvPr>
          <p:cNvGraphicFramePr>
            <a:graphicFrameLocks noGrp="1"/>
          </p:cNvGraphicFramePr>
          <p:nvPr>
            <p:ph type="tbl" sz="quarter" idx="13"/>
            <p:extLst>
              <p:ext uri="{D42A27DB-BD31-4B8C-83A1-F6EECF244321}">
                <p14:modId xmlns:p14="http://schemas.microsoft.com/office/powerpoint/2010/main" val="11882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922395387"/>
                    </a:ext>
                  </a:extLst>
                </a:gridCol>
                <a:gridCol w="740664">
                  <a:extLst>
                    <a:ext uri="{9D8B030D-6E8A-4147-A177-3AD203B41FA5}">
                      <a16:colId xmlns:a16="http://schemas.microsoft.com/office/drawing/2014/main" val="2950937280"/>
                    </a:ext>
                  </a:extLst>
                </a:gridCol>
                <a:gridCol w="740664">
                  <a:extLst>
                    <a:ext uri="{9D8B030D-6E8A-4147-A177-3AD203B41FA5}">
                      <a16:colId xmlns:a16="http://schemas.microsoft.com/office/drawing/2014/main" val="2555192832"/>
                    </a:ext>
                  </a:extLst>
                </a:gridCol>
                <a:gridCol w="740664">
                  <a:extLst>
                    <a:ext uri="{9D8B030D-6E8A-4147-A177-3AD203B41FA5}">
                      <a16:colId xmlns:a16="http://schemas.microsoft.com/office/drawing/2014/main" val="221175923"/>
                    </a:ext>
                  </a:extLst>
                </a:gridCol>
                <a:gridCol w="740664">
                  <a:extLst>
                    <a:ext uri="{9D8B030D-6E8A-4147-A177-3AD203B41FA5}">
                      <a16:colId xmlns:a16="http://schemas.microsoft.com/office/drawing/2014/main" val="3081226982"/>
                    </a:ext>
                  </a:extLst>
                </a:gridCol>
                <a:gridCol w="740664">
                  <a:extLst>
                    <a:ext uri="{9D8B030D-6E8A-4147-A177-3AD203B41FA5}">
                      <a16:colId xmlns:a16="http://schemas.microsoft.com/office/drawing/2014/main" val="2401864431"/>
                    </a:ext>
                  </a:extLst>
                </a:gridCol>
                <a:gridCol w="740664">
                  <a:extLst>
                    <a:ext uri="{9D8B030D-6E8A-4147-A177-3AD203B41FA5}">
                      <a16:colId xmlns:a16="http://schemas.microsoft.com/office/drawing/2014/main" val="1626263256"/>
                    </a:ext>
                  </a:extLst>
                </a:gridCol>
                <a:gridCol w="740664">
                  <a:extLst>
                    <a:ext uri="{9D8B030D-6E8A-4147-A177-3AD203B41FA5}">
                      <a16:colId xmlns:a16="http://schemas.microsoft.com/office/drawing/2014/main" val="1982277643"/>
                    </a:ext>
                  </a:extLst>
                </a:gridCol>
                <a:gridCol w="740664">
                  <a:extLst>
                    <a:ext uri="{9D8B030D-6E8A-4147-A177-3AD203B41FA5}">
                      <a16:colId xmlns:a16="http://schemas.microsoft.com/office/drawing/2014/main" val="157297457"/>
                    </a:ext>
                  </a:extLst>
                </a:gridCol>
                <a:gridCol w="740664">
                  <a:extLst>
                    <a:ext uri="{9D8B030D-6E8A-4147-A177-3AD203B41FA5}">
                      <a16:colId xmlns:a16="http://schemas.microsoft.com/office/drawing/2014/main" val="2691606300"/>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863618629"/>
                  </a:ext>
                </a:extLst>
              </a:tr>
              <a:tr h="370840">
                <a:tc>
                  <a:txBody>
                    <a:bodyPr/>
                    <a:lstStyle/>
                    <a:p>
                      <a:r>
                        <a:rPr lang="en-US" sz="1000"/>
                        <a:t>SCS Dairy MY</a:t>
                      </a:r>
                    </a:p>
                  </a:txBody>
                  <a:tcPr/>
                </a:tc>
                <a:tc>
                  <a:txBody>
                    <a:bodyPr/>
                    <a:lstStyle/>
                    <a:p>
                      <a:r>
                        <a:rPr lang="en-US" sz="1000"/>
                        <a:t>83322</a:t>
                      </a:r>
                    </a:p>
                  </a:txBody>
                  <a:tcPr/>
                </a:tc>
                <a:tc>
                  <a:txBody>
                    <a:bodyPr/>
                    <a:lstStyle/>
                    <a:p>
                      <a:r>
                        <a:rPr lang="en-US" sz="1000"/>
                        <a:t>712</a:t>
                      </a:r>
                    </a:p>
                  </a:txBody>
                  <a:tcPr/>
                </a:tc>
                <a:tc>
                  <a:txBody>
                    <a:bodyPr/>
                    <a:lstStyle/>
                    <a:p>
                      <a:r>
                        <a:rPr lang="en-US" sz="1000"/>
                        <a:t>16</a:t>
                      </a:r>
                    </a:p>
                  </a:txBody>
                  <a:tcPr/>
                </a:tc>
                <a:tc>
                  <a:txBody>
                    <a:bodyPr/>
                    <a:lstStyle/>
                    <a:p>
                      <a:r>
                        <a:rPr lang="en-US" sz="1000"/>
                        <a:t>4531</a:t>
                      </a:r>
                    </a:p>
                  </a:txBody>
                  <a:tcPr/>
                </a:tc>
                <a:tc>
                  <a:txBody>
                    <a:bodyPr/>
                    <a:lstStyle/>
                    <a:p>
                      <a:r>
                        <a:rPr lang="en-US" sz="1000"/>
                        <a:t>201</a:t>
                      </a:r>
                    </a:p>
                  </a:txBody>
                  <a:tcPr/>
                </a:tc>
                <a:tc>
                  <a:txBody>
                    <a:bodyPr/>
                    <a:lstStyle/>
                    <a:p>
                      <a:r>
                        <a:rPr lang="en-US" sz="1000"/>
                        <a:t>730</a:t>
                      </a:r>
                    </a:p>
                  </a:txBody>
                  <a:tcPr/>
                </a:tc>
                <a:tc>
                  <a:txBody>
                    <a:bodyPr/>
                    <a:lstStyle/>
                    <a:p>
                      <a:r>
                        <a:rPr lang="en-US" sz="1000"/>
                        <a:t>2</a:t>
                      </a:r>
                    </a:p>
                  </a:txBody>
                  <a:tcPr/>
                </a:tc>
                <a:tc>
                  <a:txBody>
                    <a:bodyPr/>
                    <a:lstStyle/>
                    <a:p>
                      <a:r>
                        <a:rPr lang="en-US" sz="1000"/>
                        <a:t>0.4115%</a:t>
                      </a:r>
                    </a:p>
                  </a:txBody>
                  <a:tcPr/>
                </a:tc>
                <a:tc>
                  <a:txBody>
                    <a:bodyPr/>
                    <a:lstStyle/>
                    <a:p>
                      <a:r>
                        <a:rPr lang="en-US" sz="1000"/>
                        <a:t>0.0%</a:t>
                      </a:r>
                    </a:p>
                  </a:txBody>
                  <a:tcPr/>
                </a:tc>
                <a:extLst>
                  <a:ext uri="{0D108BD9-81ED-4DB2-BD59-A6C34878D82A}">
                    <a16:rowId xmlns:a16="http://schemas.microsoft.com/office/drawing/2014/main" val="2723412168"/>
                  </a:ext>
                </a:extLst>
              </a:tr>
            </a:tbl>
          </a:graphicData>
        </a:graphic>
      </p:graphicFrame>
      <p:sp>
        <p:nvSpPr>
          <p:cNvPr id="4" name="Text Placeholder 3">
            <a:extLst>
              <a:ext uri="{FF2B5EF4-FFF2-40B4-BE49-F238E27FC236}">
                <a16:creationId xmlns:a16="http://schemas.microsoft.com/office/drawing/2014/main" id="{2BD92092-33B2-4D7A-8B62-44BF6218557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0783132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F0B01-9826-4ABA-9670-87DB4F9FA2EA}"/>
              </a:ext>
            </a:extLst>
          </p:cNvPr>
          <p:cNvSpPr>
            <a:spLocks noGrp="1"/>
          </p:cNvSpPr>
          <p:nvPr>
            <p:ph type="title"/>
          </p:nvPr>
        </p:nvSpPr>
        <p:spPr/>
        <p:txBody>
          <a:bodyPr/>
          <a:lstStyle/>
          <a:p>
            <a:r>
              <a:rPr lang="en-US"/>
              <a:t>Facebook Reach</a:t>
            </a:r>
          </a:p>
        </p:txBody>
      </p:sp>
      <p:graphicFrame>
        <p:nvGraphicFramePr>
          <p:cNvPr id="6" name="Chart Placeholder 5">
            <a:extLst>
              <a:ext uri="{FF2B5EF4-FFF2-40B4-BE49-F238E27FC236}">
                <a16:creationId xmlns:a16="http://schemas.microsoft.com/office/drawing/2014/main" id="{ECD7B1CE-16B4-4AB8-A7CD-B0228594EC50}"/>
              </a:ext>
            </a:extLst>
          </p:cNvPr>
          <p:cNvGraphicFramePr>
            <a:graphicFrameLocks noGrp="1"/>
          </p:cNvGraphicFramePr>
          <p:nvPr>
            <p:ph type="chart" sz="quarter" idx="13"/>
            <p:extLst>
              <p:ext uri="{D42A27DB-BD31-4B8C-83A1-F6EECF244321}">
                <p14:modId xmlns:p14="http://schemas.microsoft.com/office/powerpoint/2010/main" val="42469848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F9A98D1-AC2D-46DE-AA1C-9D959423371D}"/>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C125A330-567D-482D-83C7-F55DAA23C3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36277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73262B-E28E-471D-9D10-85861D6BBFBD}"/>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EC7B510E-134E-48DF-90A3-06C5BD08F601}"/>
              </a:ext>
            </a:extLst>
          </p:cNvPr>
          <p:cNvGraphicFramePr>
            <a:graphicFrameLocks noGrp="1"/>
          </p:cNvGraphicFramePr>
          <p:nvPr>
            <p:ph type="chart" sz="quarter" idx="13"/>
            <p:extLst>
              <p:ext uri="{D42A27DB-BD31-4B8C-83A1-F6EECF244321}">
                <p14:modId xmlns:p14="http://schemas.microsoft.com/office/powerpoint/2010/main" val="81585326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5052C57-5E60-407A-916C-CDD81F2031CD}"/>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AD4F71BC-47E6-4D29-8A63-CAD02F13424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864579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2B8B69-9ABF-488F-8B8E-04F840A3113C}"/>
              </a:ext>
            </a:extLst>
          </p:cNvPr>
          <p:cNvSpPr>
            <a:spLocks noGrp="1"/>
          </p:cNvSpPr>
          <p:nvPr>
            <p:ph type="title"/>
          </p:nvPr>
        </p:nvSpPr>
        <p:spPr/>
        <p:txBody>
          <a:bodyPr/>
          <a:lstStyle/>
          <a:p>
            <a:r>
              <a:rPr lang="en-US"/>
              <a:t>Facebook Average Reactions Per Post</a:t>
            </a:r>
          </a:p>
        </p:txBody>
      </p:sp>
      <p:graphicFrame>
        <p:nvGraphicFramePr>
          <p:cNvPr id="6" name="Chart Placeholder 5">
            <a:extLst>
              <a:ext uri="{FF2B5EF4-FFF2-40B4-BE49-F238E27FC236}">
                <a16:creationId xmlns:a16="http://schemas.microsoft.com/office/drawing/2014/main" id="{5D5F9CB6-2E1E-4C16-84E9-F0CC054575F7}"/>
              </a:ext>
            </a:extLst>
          </p:cNvPr>
          <p:cNvGraphicFramePr>
            <a:graphicFrameLocks noGrp="1"/>
          </p:cNvGraphicFramePr>
          <p:nvPr>
            <p:ph type="chart" sz="quarter" idx="13"/>
            <p:extLst>
              <p:ext uri="{D42A27DB-BD31-4B8C-83A1-F6EECF244321}">
                <p14:modId xmlns:p14="http://schemas.microsoft.com/office/powerpoint/2010/main" val="29082099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1E356E0-80E4-448F-8E5E-F822F8753511}"/>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4B948030-1A36-4283-B932-39AFD627791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24072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FD0C18-DB9B-47CB-A58E-CA9A3B80A81E}"/>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0B0611DD-C5CB-4C30-B09D-FB70E7F887BE}"/>
              </a:ext>
            </a:extLst>
          </p:cNvPr>
          <p:cNvGraphicFramePr>
            <a:graphicFrameLocks noGrp="1"/>
          </p:cNvGraphicFramePr>
          <p:nvPr>
            <p:ph type="chart" sz="quarter" idx="13"/>
            <p:extLst>
              <p:ext uri="{D42A27DB-BD31-4B8C-83A1-F6EECF244321}">
                <p14:modId xmlns:p14="http://schemas.microsoft.com/office/powerpoint/2010/main" val="388364527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61982A-B542-40B9-B081-E4553D23C936}"/>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F9F062A3-A8B7-42DB-A8A3-E010022CCFE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513628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A6E342-4A19-4726-B23C-F4DD6F618519}"/>
              </a:ext>
            </a:extLst>
          </p:cNvPr>
          <p:cNvSpPr>
            <a:spLocks noGrp="1"/>
          </p:cNvSpPr>
          <p:nvPr>
            <p:ph type="title"/>
          </p:nvPr>
        </p:nvSpPr>
        <p:spPr/>
        <p:txBody>
          <a:bodyPr/>
          <a:lstStyle/>
          <a:p>
            <a:r>
              <a:rPr lang="en-US"/>
              <a:t>(FB) Custom Own Posts Table (new) - 1 of 6</a:t>
            </a:r>
          </a:p>
        </p:txBody>
      </p:sp>
      <p:graphicFrame>
        <p:nvGraphicFramePr>
          <p:cNvPr id="5" name="Table Placeholder 4">
            <a:extLst>
              <a:ext uri="{FF2B5EF4-FFF2-40B4-BE49-F238E27FC236}">
                <a16:creationId xmlns:a16="http://schemas.microsoft.com/office/drawing/2014/main" id="{C761AAF0-4061-458F-90D8-102C191D5E81}"/>
              </a:ext>
            </a:extLst>
          </p:cNvPr>
          <p:cNvGraphicFramePr>
            <a:graphicFrameLocks noGrp="1"/>
          </p:cNvGraphicFramePr>
          <p:nvPr>
            <p:ph type="tbl" sz="quarter" idx="13"/>
            <p:extLst>
              <p:ext uri="{D42A27DB-BD31-4B8C-83A1-F6EECF244321}">
                <p14:modId xmlns:p14="http://schemas.microsoft.com/office/powerpoint/2010/main" val="41294149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43382306"/>
                    </a:ext>
                  </a:extLst>
                </a:gridCol>
                <a:gridCol w="822960">
                  <a:extLst>
                    <a:ext uri="{9D8B030D-6E8A-4147-A177-3AD203B41FA5}">
                      <a16:colId xmlns:a16="http://schemas.microsoft.com/office/drawing/2014/main" val="3467922400"/>
                    </a:ext>
                  </a:extLst>
                </a:gridCol>
                <a:gridCol w="822960">
                  <a:extLst>
                    <a:ext uri="{9D8B030D-6E8A-4147-A177-3AD203B41FA5}">
                      <a16:colId xmlns:a16="http://schemas.microsoft.com/office/drawing/2014/main" val="1454179991"/>
                    </a:ext>
                  </a:extLst>
                </a:gridCol>
                <a:gridCol w="822960">
                  <a:extLst>
                    <a:ext uri="{9D8B030D-6E8A-4147-A177-3AD203B41FA5}">
                      <a16:colId xmlns:a16="http://schemas.microsoft.com/office/drawing/2014/main" val="2064296291"/>
                    </a:ext>
                  </a:extLst>
                </a:gridCol>
                <a:gridCol w="822960">
                  <a:extLst>
                    <a:ext uri="{9D8B030D-6E8A-4147-A177-3AD203B41FA5}">
                      <a16:colId xmlns:a16="http://schemas.microsoft.com/office/drawing/2014/main" val="3635289322"/>
                    </a:ext>
                  </a:extLst>
                </a:gridCol>
                <a:gridCol w="822960">
                  <a:extLst>
                    <a:ext uri="{9D8B030D-6E8A-4147-A177-3AD203B41FA5}">
                      <a16:colId xmlns:a16="http://schemas.microsoft.com/office/drawing/2014/main" val="3271075042"/>
                    </a:ext>
                  </a:extLst>
                </a:gridCol>
                <a:gridCol w="822960">
                  <a:extLst>
                    <a:ext uri="{9D8B030D-6E8A-4147-A177-3AD203B41FA5}">
                      <a16:colId xmlns:a16="http://schemas.microsoft.com/office/drawing/2014/main" val="13271653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84605171"/>
                  </a:ext>
                </a:extLst>
              </a:tr>
            </a:tbl>
          </a:graphicData>
        </a:graphic>
      </p:graphicFrame>
      <p:sp>
        <p:nvSpPr>
          <p:cNvPr id="4" name="Text Placeholder 3">
            <a:extLst>
              <a:ext uri="{FF2B5EF4-FFF2-40B4-BE49-F238E27FC236}">
                <a16:creationId xmlns:a16="http://schemas.microsoft.com/office/drawing/2014/main" id="{48AD2E48-BBFD-4191-9619-77D4E57B427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3195915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91051-45DB-462D-962F-78C86C137B49}"/>
              </a:ext>
            </a:extLst>
          </p:cNvPr>
          <p:cNvSpPr>
            <a:spLocks noGrp="1"/>
          </p:cNvSpPr>
          <p:nvPr>
            <p:ph type="title"/>
          </p:nvPr>
        </p:nvSpPr>
        <p:spPr/>
        <p:txBody>
          <a:bodyPr/>
          <a:lstStyle/>
          <a:p>
            <a:r>
              <a:rPr lang="en-US"/>
              <a:t>(FB) Custom Own Posts Table (new) - 2 of 6</a:t>
            </a:r>
          </a:p>
        </p:txBody>
      </p:sp>
      <p:graphicFrame>
        <p:nvGraphicFramePr>
          <p:cNvPr id="5" name="Table Placeholder 4">
            <a:extLst>
              <a:ext uri="{FF2B5EF4-FFF2-40B4-BE49-F238E27FC236}">
                <a16:creationId xmlns:a16="http://schemas.microsoft.com/office/drawing/2014/main" id="{CD8BF281-F9AE-40A0-AC9F-C059EC5EC2D6}"/>
              </a:ext>
            </a:extLst>
          </p:cNvPr>
          <p:cNvGraphicFramePr>
            <a:graphicFrameLocks noGrp="1"/>
          </p:cNvGraphicFramePr>
          <p:nvPr>
            <p:ph type="tbl" sz="quarter" idx="13"/>
            <p:extLst>
              <p:ext uri="{D42A27DB-BD31-4B8C-83A1-F6EECF244321}">
                <p14:modId xmlns:p14="http://schemas.microsoft.com/office/powerpoint/2010/main" val="4201452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076800170"/>
                    </a:ext>
                  </a:extLst>
                </a:gridCol>
                <a:gridCol w="822960">
                  <a:extLst>
                    <a:ext uri="{9D8B030D-6E8A-4147-A177-3AD203B41FA5}">
                      <a16:colId xmlns:a16="http://schemas.microsoft.com/office/drawing/2014/main" val="1574325058"/>
                    </a:ext>
                  </a:extLst>
                </a:gridCol>
                <a:gridCol w="822960">
                  <a:extLst>
                    <a:ext uri="{9D8B030D-6E8A-4147-A177-3AD203B41FA5}">
                      <a16:colId xmlns:a16="http://schemas.microsoft.com/office/drawing/2014/main" val="177340064"/>
                    </a:ext>
                  </a:extLst>
                </a:gridCol>
                <a:gridCol w="822960">
                  <a:extLst>
                    <a:ext uri="{9D8B030D-6E8A-4147-A177-3AD203B41FA5}">
                      <a16:colId xmlns:a16="http://schemas.microsoft.com/office/drawing/2014/main" val="844039892"/>
                    </a:ext>
                  </a:extLst>
                </a:gridCol>
                <a:gridCol w="822960">
                  <a:extLst>
                    <a:ext uri="{9D8B030D-6E8A-4147-A177-3AD203B41FA5}">
                      <a16:colId xmlns:a16="http://schemas.microsoft.com/office/drawing/2014/main" val="2939312623"/>
                    </a:ext>
                  </a:extLst>
                </a:gridCol>
                <a:gridCol w="822960">
                  <a:extLst>
                    <a:ext uri="{9D8B030D-6E8A-4147-A177-3AD203B41FA5}">
                      <a16:colId xmlns:a16="http://schemas.microsoft.com/office/drawing/2014/main" val="3987028070"/>
                    </a:ext>
                  </a:extLst>
                </a:gridCol>
                <a:gridCol w="822960">
                  <a:extLst>
                    <a:ext uri="{9D8B030D-6E8A-4147-A177-3AD203B41FA5}">
                      <a16:colId xmlns:a16="http://schemas.microsoft.com/office/drawing/2014/main" val="825914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64575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- 2018-03-05 13:11:00</a:t>
                      </a:r>
                      <a:r>
                        <a:rPr kumimoji="0" lang="en-US" sz="1000" b="0" i="0" u="none" strike="noStrike" kern="1200" cap="none" spc="0" normalizeH="0" baseline="0" noProof="0">
                          <a:ln>
                            <a:noFill/>
                          </a:ln>
                          <a:solidFill>
                            <a:prstClr val="black"/>
                          </a:solidFill>
                          <a:effectLst/>
                          <a:uLnTx/>
                          <a:uFillTx/>
                          <a:latin typeface="+mn-lt"/>
                          <a:ea typeface="+mn-ea"/>
                          <a:cs typeface="+mn-cs"/>
                        </a:rPr>
                        <a:t>
These English Scones are perfect for entertaining guests plus super fast and easy to make!
English Scones
Ingredients:
85g cold SCS butter 
320g all-purpose flour
1/4 tsp salt
3 1/2 tsp baking powder
3 tbsp granulated sugar
175ml milk 
1 tsp lemon juice
1 tsp vanilla extract
1 egg beaten
Instructions:
Preheat the oven to 200°C. In a large bowl mix flour with the salt, baking powder, and sugar. Add the butter, then rub it in with your fingers until the mixture looks like fine crumbs. 
Heat up the milk on the stove until warm, but not hot. Add the vanilla and lemon juice, then set aside for a moment. Line a baking sheet with a silicone baking mat and put it in the oven. 
Add the milk mixture to the dry mixture and combine them quickly with a fork. Scatter some flour on the work surface and tip the dough out. Dredge the dough and your hands with a little more flour, then fold the dough over 2-3 times until it’s a little smoother. Don't overwork the dough. Pat into a round about 1.5-i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59788536"/>
                  </a:ext>
                </a:extLst>
              </a:tr>
            </a:tbl>
          </a:graphicData>
        </a:graphic>
      </p:graphicFrame>
      <p:sp>
        <p:nvSpPr>
          <p:cNvPr id="4" name="Text Placeholder 3">
            <a:extLst>
              <a:ext uri="{FF2B5EF4-FFF2-40B4-BE49-F238E27FC236}">
                <a16:creationId xmlns:a16="http://schemas.microsoft.com/office/drawing/2014/main" id="{9F84EBB1-5C8E-4002-9A4D-49D4BD28C00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5038618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922A2E-A240-4A21-9566-5B9F223D021C}"/>
              </a:ext>
            </a:extLst>
          </p:cNvPr>
          <p:cNvSpPr>
            <a:spLocks noGrp="1"/>
          </p:cNvSpPr>
          <p:nvPr>
            <p:ph type="title"/>
          </p:nvPr>
        </p:nvSpPr>
        <p:spPr/>
        <p:txBody>
          <a:bodyPr/>
          <a:lstStyle/>
          <a:p>
            <a:r>
              <a:rPr lang="en-US"/>
              <a:t>(FB) Custom Own Posts Table (new) - 3 of 6</a:t>
            </a:r>
          </a:p>
        </p:txBody>
      </p:sp>
      <p:graphicFrame>
        <p:nvGraphicFramePr>
          <p:cNvPr id="5" name="Table Placeholder 4">
            <a:extLst>
              <a:ext uri="{FF2B5EF4-FFF2-40B4-BE49-F238E27FC236}">
                <a16:creationId xmlns:a16="http://schemas.microsoft.com/office/drawing/2014/main" id="{B3683BCD-4D3B-47A3-ACA1-A08120EF1208}"/>
              </a:ext>
            </a:extLst>
          </p:cNvPr>
          <p:cNvGraphicFramePr>
            <a:graphicFrameLocks noGrp="1"/>
          </p:cNvGraphicFramePr>
          <p:nvPr>
            <p:ph type="tbl" sz="quarter" idx="13"/>
            <p:extLst>
              <p:ext uri="{D42A27DB-BD31-4B8C-83A1-F6EECF244321}">
                <p14:modId xmlns:p14="http://schemas.microsoft.com/office/powerpoint/2010/main" val="26260636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05991836"/>
                    </a:ext>
                  </a:extLst>
                </a:gridCol>
                <a:gridCol w="822960">
                  <a:extLst>
                    <a:ext uri="{9D8B030D-6E8A-4147-A177-3AD203B41FA5}">
                      <a16:colId xmlns:a16="http://schemas.microsoft.com/office/drawing/2014/main" val="194186675"/>
                    </a:ext>
                  </a:extLst>
                </a:gridCol>
                <a:gridCol w="822960">
                  <a:extLst>
                    <a:ext uri="{9D8B030D-6E8A-4147-A177-3AD203B41FA5}">
                      <a16:colId xmlns:a16="http://schemas.microsoft.com/office/drawing/2014/main" val="4230470529"/>
                    </a:ext>
                  </a:extLst>
                </a:gridCol>
                <a:gridCol w="822960">
                  <a:extLst>
                    <a:ext uri="{9D8B030D-6E8A-4147-A177-3AD203B41FA5}">
                      <a16:colId xmlns:a16="http://schemas.microsoft.com/office/drawing/2014/main" val="2144242047"/>
                    </a:ext>
                  </a:extLst>
                </a:gridCol>
                <a:gridCol w="822960">
                  <a:extLst>
                    <a:ext uri="{9D8B030D-6E8A-4147-A177-3AD203B41FA5}">
                      <a16:colId xmlns:a16="http://schemas.microsoft.com/office/drawing/2014/main" val="3810063565"/>
                    </a:ext>
                  </a:extLst>
                </a:gridCol>
                <a:gridCol w="822960">
                  <a:extLst>
                    <a:ext uri="{9D8B030D-6E8A-4147-A177-3AD203B41FA5}">
                      <a16:colId xmlns:a16="http://schemas.microsoft.com/office/drawing/2014/main" val="2465909617"/>
                    </a:ext>
                  </a:extLst>
                </a:gridCol>
                <a:gridCol w="822960">
                  <a:extLst>
                    <a:ext uri="{9D8B030D-6E8A-4147-A177-3AD203B41FA5}">
                      <a16:colId xmlns:a16="http://schemas.microsoft.com/office/drawing/2014/main" val="2201699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053070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- 2018-03-13 04:35:00</a:t>
                      </a:r>
                      <a:r>
                        <a:rPr kumimoji="0" lang="en-US" sz="1000" b="0" i="0" u="none" strike="noStrike" kern="1200" cap="none" spc="0" normalizeH="0" baseline="0" noProof="0">
                          <a:ln>
                            <a:noFill/>
                          </a:ln>
                          <a:solidFill>
                            <a:prstClr val="black"/>
                          </a:solidFill>
                          <a:effectLst/>
                          <a:uLnTx/>
                          <a:uFillTx/>
                          <a:latin typeface="+mn-lt"/>
                          <a:ea typeface="+mn-ea"/>
                          <a:cs typeface="+mn-cs"/>
                        </a:rPr>
                        <a:t>
A simple Irish cake, delicious served with fresh berries and whipped cream.
Irish Tea Cake
Ingredients:
113g SCS butter softened
200g white sugar
2 eggs
2 teaspoons vanilla extract
225g all-purpose flour
2 teaspoons baking powder
1/2 teaspoon salt
118ml milk
Powdered sugar for dusting
Fresh berries and whipped cream, for topping (optional)
Instructions:
Preheat oven to 176 degrees C. Grease and flour a 9-inch round pan. In a medium bowl, cream together the butter and sugar with an electric mixer until light and fluffy. Beat in the eggs, one at a time, mixing until fully incorporated. Stir in the vanilla.
In a medium bowl, combine the flour, baking powder, and salt. Stir into the batter alternately with the milk, starting and ending with the flour mixture. Spread the batter evenly into the prepared pan. Bake for 30 to 35 minutes, or until a toothpick inserted into the center comes out clean.
Cool in the pan on a wire rack for about 15 minutes, then turn out onto a serving plate. Ju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37273396"/>
                  </a:ext>
                </a:extLst>
              </a:tr>
            </a:tbl>
          </a:graphicData>
        </a:graphic>
      </p:graphicFrame>
      <p:sp>
        <p:nvSpPr>
          <p:cNvPr id="4" name="Text Placeholder 3">
            <a:extLst>
              <a:ext uri="{FF2B5EF4-FFF2-40B4-BE49-F238E27FC236}">
                <a16:creationId xmlns:a16="http://schemas.microsoft.com/office/drawing/2014/main" id="{B65AD7BB-10B2-41BE-AC63-8F227B2464C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61070732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33A2D4-1E11-48F8-89C0-E60E6CDE64BC}"/>
              </a:ext>
            </a:extLst>
          </p:cNvPr>
          <p:cNvSpPr>
            <a:spLocks noGrp="1"/>
          </p:cNvSpPr>
          <p:nvPr>
            <p:ph type="title"/>
          </p:nvPr>
        </p:nvSpPr>
        <p:spPr/>
        <p:txBody>
          <a:bodyPr/>
          <a:lstStyle/>
          <a:p>
            <a:r>
              <a:rPr lang="en-US"/>
              <a:t>(FB) Custom Own Posts Table (new) - 4 of 6</a:t>
            </a:r>
          </a:p>
        </p:txBody>
      </p:sp>
      <p:graphicFrame>
        <p:nvGraphicFramePr>
          <p:cNvPr id="5" name="Table Placeholder 4">
            <a:extLst>
              <a:ext uri="{FF2B5EF4-FFF2-40B4-BE49-F238E27FC236}">
                <a16:creationId xmlns:a16="http://schemas.microsoft.com/office/drawing/2014/main" id="{FAD69DFA-79BF-408E-A5D9-D91BDA9A508D}"/>
              </a:ext>
            </a:extLst>
          </p:cNvPr>
          <p:cNvGraphicFramePr>
            <a:graphicFrameLocks noGrp="1"/>
          </p:cNvGraphicFramePr>
          <p:nvPr>
            <p:ph type="tbl" sz="quarter" idx="13"/>
            <p:extLst>
              <p:ext uri="{D42A27DB-BD31-4B8C-83A1-F6EECF244321}">
                <p14:modId xmlns:p14="http://schemas.microsoft.com/office/powerpoint/2010/main" val="16669853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01673554"/>
                    </a:ext>
                  </a:extLst>
                </a:gridCol>
                <a:gridCol w="822960">
                  <a:extLst>
                    <a:ext uri="{9D8B030D-6E8A-4147-A177-3AD203B41FA5}">
                      <a16:colId xmlns:a16="http://schemas.microsoft.com/office/drawing/2014/main" val="1397737666"/>
                    </a:ext>
                  </a:extLst>
                </a:gridCol>
                <a:gridCol w="822960">
                  <a:extLst>
                    <a:ext uri="{9D8B030D-6E8A-4147-A177-3AD203B41FA5}">
                      <a16:colId xmlns:a16="http://schemas.microsoft.com/office/drawing/2014/main" val="854730278"/>
                    </a:ext>
                  </a:extLst>
                </a:gridCol>
                <a:gridCol w="822960">
                  <a:extLst>
                    <a:ext uri="{9D8B030D-6E8A-4147-A177-3AD203B41FA5}">
                      <a16:colId xmlns:a16="http://schemas.microsoft.com/office/drawing/2014/main" val="2708164910"/>
                    </a:ext>
                  </a:extLst>
                </a:gridCol>
                <a:gridCol w="822960">
                  <a:extLst>
                    <a:ext uri="{9D8B030D-6E8A-4147-A177-3AD203B41FA5}">
                      <a16:colId xmlns:a16="http://schemas.microsoft.com/office/drawing/2014/main" val="1333623947"/>
                    </a:ext>
                  </a:extLst>
                </a:gridCol>
                <a:gridCol w="822960">
                  <a:extLst>
                    <a:ext uri="{9D8B030D-6E8A-4147-A177-3AD203B41FA5}">
                      <a16:colId xmlns:a16="http://schemas.microsoft.com/office/drawing/2014/main" val="2623940808"/>
                    </a:ext>
                  </a:extLst>
                </a:gridCol>
                <a:gridCol w="822960">
                  <a:extLst>
                    <a:ext uri="{9D8B030D-6E8A-4147-A177-3AD203B41FA5}">
                      <a16:colId xmlns:a16="http://schemas.microsoft.com/office/drawing/2014/main" val="13844737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3686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- 2018-03-03 15:43:00</a:t>
                      </a:r>
                      <a:r>
                        <a:rPr kumimoji="0" lang="en-US" sz="1000" b="0" i="0" u="none" strike="noStrike" kern="1200" cap="none" spc="0" normalizeH="0" baseline="0" noProof="0">
                          <a:ln>
                            <a:noFill/>
                          </a:ln>
                          <a:solidFill>
                            <a:prstClr val="black"/>
                          </a:solidFill>
                          <a:effectLst/>
                          <a:uLnTx/>
                          <a:uFillTx/>
                          <a:latin typeface="+mn-lt"/>
                          <a:ea typeface="+mn-ea"/>
                          <a:cs typeface="+mn-cs"/>
                        </a:rPr>
                        <a:t>
These mouthwatering lemon bars will be perfect with a cup of tea! #MadeWithSCS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37858232"/>
                  </a:ext>
                </a:extLst>
              </a:tr>
            </a:tbl>
          </a:graphicData>
        </a:graphic>
      </p:graphicFrame>
      <p:sp>
        <p:nvSpPr>
          <p:cNvPr id="4" name="Text Placeholder 3">
            <a:extLst>
              <a:ext uri="{FF2B5EF4-FFF2-40B4-BE49-F238E27FC236}">
                <a16:creationId xmlns:a16="http://schemas.microsoft.com/office/drawing/2014/main" id="{EB532018-894B-4D0A-B0BB-06A011A31771}"/>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5203444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CA8402-AD6D-4B06-A1F9-40E611A1B465}"/>
              </a:ext>
            </a:extLst>
          </p:cNvPr>
          <p:cNvSpPr>
            <a:spLocks noGrp="1"/>
          </p:cNvSpPr>
          <p:nvPr>
            <p:ph type="title"/>
          </p:nvPr>
        </p:nvSpPr>
        <p:spPr/>
        <p:txBody>
          <a:bodyPr/>
          <a:lstStyle/>
          <a:p>
            <a:r>
              <a:rPr lang="en-US"/>
              <a:t>(FB) Custom Own Posts Table (new) - 5 of 6</a:t>
            </a:r>
          </a:p>
        </p:txBody>
      </p:sp>
      <p:graphicFrame>
        <p:nvGraphicFramePr>
          <p:cNvPr id="5" name="Table Placeholder 4">
            <a:extLst>
              <a:ext uri="{FF2B5EF4-FFF2-40B4-BE49-F238E27FC236}">
                <a16:creationId xmlns:a16="http://schemas.microsoft.com/office/drawing/2014/main" id="{732FD241-E6EE-4435-B6B7-CC95418F01F5}"/>
              </a:ext>
            </a:extLst>
          </p:cNvPr>
          <p:cNvGraphicFramePr>
            <a:graphicFrameLocks noGrp="1"/>
          </p:cNvGraphicFramePr>
          <p:nvPr>
            <p:ph type="tbl" sz="quarter" idx="13"/>
            <p:extLst>
              <p:ext uri="{D42A27DB-BD31-4B8C-83A1-F6EECF244321}">
                <p14:modId xmlns:p14="http://schemas.microsoft.com/office/powerpoint/2010/main" val="22059670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926380148"/>
                    </a:ext>
                  </a:extLst>
                </a:gridCol>
                <a:gridCol w="822960">
                  <a:extLst>
                    <a:ext uri="{9D8B030D-6E8A-4147-A177-3AD203B41FA5}">
                      <a16:colId xmlns:a16="http://schemas.microsoft.com/office/drawing/2014/main" val="2805493235"/>
                    </a:ext>
                  </a:extLst>
                </a:gridCol>
                <a:gridCol w="822960">
                  <a:extLst>
                    <a:ext uri="{9D8B030D-6E8A-4147-A177-3AD203B41FA5}">
                      <a16:colId xmlns:a16="http://schemas.microsoft.com/office/drawing/2014/main" val="4168625845"/>
                    </a:ext>
                  </a:extLst>
                </a:gridCol>
                <a:gridCol w="822960">
                  <a:extLst>
                    <a:ext uri="{9D8B030D-6E8A-4147-A177-3AD203B41FA5}">
                      <a16:colId xmlns:a16="http://schemas.microsoft.com/office/drawing/2014/main" val="15226884"/>
                    </a:ext>
                  </a:extLst>
                </a:gridCol>
                <a:gridCol w="822960">
                  <a:extLst>
                    <a:ext uri="{9D8B030D-6E8A-4147-A177-3AD203B41FA5}">
                      <a16:colId xmlns:a16="http://schemas.microsoft.com/office/drawing/2014/main" val="2000094741"/>
                    </a:ext>
                  </a:extLst>
                </a:gridCol>
                <a:gridCol w="822960">
                  <a:extLst>
                    <a:ext uri="{9D8B030D-6E8A-4147-A177-3AD203B41FA5}">
                      <a16:colId xmlns:a16="http://schemas.microsoft.com/office/drawing/2014/main" val="3687418479"/>
                    </a:ext>
                  </a:extLst>
                </a:gridCol>
                <a:gridCol w="822960">
                  <a:extLst>
                    <a:ext uri="{9D8B030D-6E8A-4147-A177-3AD203B41FA5}">
                      <a16:colId xmlns:a16="http://schemas.microsoft.com/office/drawing/2014/main" val="20421363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13434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- 2018-03-21 20:03:28</a:t>
                      </a:r>
                      <a:r>
                        <a:rPr kumimoji="0" lang="en-US" sz="1000" b="0" i="0" u="none" strike="noStrike" kern="1200" cap="none" spc="0" normalizeH="0" baseline="0" noProof="0">
                          <a:ln>
                            <a:noFill/>
                          </a:ln>
                          <a:solidFill>
                            <a:prstClr val="black"/>
                          </a:solidFill>
                          <a:effectLst/>
                          <a:uLnTx/>
                          <a:uFillTx/>
                          <a:latin typeface="+mn-lt"/>
                          <a:ea typeface="+mn-ea"/>
                          <a:cs typeface="+mn-cs"/>
                        </a:rPr>
                        <a:t>
Looking for a delicious sandwich recipe for tea time? This easy and yummy recipe is just the one you are looking for!
Salami Cream Cheese Sandwich
227g SCS cream cheese, cold or room temp
40g finely chopped green onion (fresh or frozen)
10g finely chopped dill (fresh or frozen)
1 garlic clove, pressed
8 slices of sandwich bread 
275g salami (beef)
4 large leaves of green lettuce
Instructions:
 In a small bowl, combine 8 oz cream cheese, 1/4 cup green onions, 1/4 cup dill, and press in 1 garlic clove. Mash herbs into the cream cheese until incorporated. 
Spread about 1-2 Tbsp of the cream cheese mixture on one side of each bread slice. Top with lettuce and about 6-8 pieces of salami, or to taste, now slap them together and enjoy!
Source: https://natashaskitchen.com/2015/05/18/salami-cream-cheese-sandwich/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797862971"/>
                  </a:ext>
                </a:extLst>
              </a:tr>
            </a:tbl>
          </a:graphicData>
        </a:graphic>
      </p:graphicFrame>
      <p:sp>
        <p:nvSpPr>
          <p:cNvPr id="4" name="Text Placeholder 3">
            <a:extLst>
              <a:ext uri="{FF2B5EF4-FFF2-40B4-BE49-F238E27FC236}">
                <a16:creationId xmlns:a16="http://schemas.microsoft.com/office/drawing/2014/main" id="{C2A9E28D-A172-4FD6-A25E-36966AC2147B}"/>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3811534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FC2DF-E7B0-4C65-A51B-71F03C76BF6C}"/>
              </a:ext>
            </a:extLst>
          </p:cNvPr>
          <p:cNvSpPr>
            <a:spLocks noGrp="1"/>
          </p:cNvSpPr>
          <p:nvPr>
            <p:ph type="title"/>
          </p:nvPr>
        </p:nvSpPr>
        <p:spPr/>
        <p:txBody>
          <a:bodyPr/>
          <a:lstStyle/>
          <a:p>
            <a:r>
              <a:rPr lang="en-US"/>
              <a:t>(FB) Custom Own Posts Table (new) - 6 of 6</a:t>
            </a:r>
          </a:p>
        </p:txBody>
      </p:sp>
      <p:graphicFrame>
        <p:nvGraphicFramePr>
          <p:cNvPr id="5" name="Table Placeholder 4">
            <a:extLst>
              <a:ext uri="{FF2B5EF4-FFF2-40B4-BE49-F238E27FC236}">
                <a16:creationId xmlns:a16="http://schemas.microsoft.com/office/drawing/2014/main" id="{CD28426C-EDA0-428C-A85E-21B4E9D91A05}"/>
              </a:ext>
            </a:extLst>
          </p:cNvPr>
          <p:cNvGraphicFramePr>
            <a:graphicFrameLocks noGrp="1"/>
          </p:cNvGraphicFramePr>
          <p:nvPr>
            <p:ph type="tbl" sz="quarter" idx="13"/>
            <p:extLst>
              <p:ext uri="{D42A27DB-BD31-4B8C-83A1-F6EECF244321}">
                <p14:modId xmlns:p14="http://schemas.microsoft.com/office/powerpoint/2010/main" val="1954340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788501120"/>
                    </a:ext>
                  </a:extLst>
                </a:gridCol>
                <a:gridCol w="822960">
                  <a:extLst>
                    <a:ext uri="{9D8B030D-6E8A-4147-A177-3AD203B41FA5}">
                      <a16:colId xmlns:a16="http://schemas.microsoft.com/office/drawing/2014/main" val="3753868059"/>
                    </a:ext>
                  </a:extLst>
                </a:gridCol>
                <a:gridCol w="822960">
                  <a:extLst>
                    <a:ext uri="{9D8B030D-6E8A-4147-A177-3AD203B41FA5}">
                      <a16:colId xmlns:a16="http://schemas.microsoft.com/office/drawing/2014/main" val="2501236902"/>
                    </a:ext>
                  </a:extLst>
                </a:gridCol>
                <a:gridCol w="822960">
                  <a:extLst>
                    <a:ext uri="{9D8B030D-6E8A-4147-A177-3AD203B41FA5}">
                      <a16:colId xmlns:a16="http://schemas.microsoft.com/office/drawing/2014/main" val="311372787"/>
                    </a:ext>
                  </a:extLst>
                </a:gridCol>
                <a:gridCol w="822960">
                  <a:extLst>
                    <a:ext uri="{9D8B030D-6E8A-4147-A177-3AD203B41FA5}">
                      <a16:colId xmlns:a16="http://schemas.microsoft.com/office/drawing/2014/main" val="247235942"/>
                    </a:ext>
                  </a:extLst>
                </a:gridCol>
                <a:gridCol w="822960">
                  <a:extLst>
                    <a:ext uri="{9D8B030D-6E8A-4147-A177-3AD203B41FA5}">
                      <a16:colId xmlns:a16="http://schemas.microsoft.com/office/drawing/2014/main" val="913667982"/>
                    </a:ext>
                  </a:extLst>
                </a:gridCol>
                <a:gridCol w="822960">
                  <a:extLst>
                    <a:ext uri="{9D8B030D-6E8A-4147-A177-3AD203B41FA5}">
                      <a16:colId xmlns:a16="http://schemas.microsoft.com/office/drawing/2014/main" val="4068897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158552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- 2018-03-15 12:26:00</a:t>
                      </a:r>
                      <a:r>
                        <a:rPr kumimoji="0" lang="en-US" sz="1000" b="0" i="0" u="none" strike="noStrike" kern="1200" cap="none" spc="0" normalizeH="0" baseline="0" noProof="0">
                          <a:ln>
                            <a:noFill/>
                          </a:ln>
                          <a:solidFill>
                            <a:prstClr val="black"/>
                          </a:solidFill>
                          <a:effectLst/>
                          <a:uLnTx/>
                          <a:uFillTx/>
                          <a:latin typeface="+mn-lt"/>
                          <a:ea typeface="+mn-ea"/>
                          <a:cs typeface="+mn-cs"/>
                        </a:rPr>
                        <a:t>
Folding the chocolate chips, and other cookie add-ins, by hand reduces the chance of overmixing the dough, which can result in a tougher cookie.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44954704"/>
                  </a:ext>
                </a:extLst>
              </a:tr>
            </a:tbl>
          </a:graphicData>
        </a:graphic>
      </p:graphicFrame>
      <p:sp>
        <p:nvSpPr>
          <p:cNvPr id="4" name="Text Placeholder 3">
            <a:extLst>
              <a:ext uri="{FF2B5EF4-FFF2-40B4-BE49-F238E27FC236}">
                <a16:creationId xmlns:a16="http://schemas.microsoft.com/office/drawing/2014/main" id="{4AD16228-8A78-4704-85D7-32510917781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0916202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536223-358E-4FD5-88C7-2749AABD9358}"/>
              </a:ext>
            </a:extLst>
          </p:cNvPr>
          <p:cNvSpPr>
            <a:spLocks noGrp="1"/>
          </p:cNvSpPr>
          <p:nvPr>
            <p:ph type="title"/>
          </p:nvPr>
        </p:nvSpPr>
        <p:spPr/>
        <p:txBody>
          <a:bodyPr/>
          <a:lstStyle/>
          <a:p>
            <a:r>
              <a:rPr lang="en-US"/>
              <a:t>Facebook Fan Demographics</a:t>
            </a:r>
          </a:p>
        </p:txBody>
      </p:sp>
      <p:graphicFrame>
        <p:nvGraphicFramePr>
          <p:cNvPr id="6" name="Chart Placeholder 5">
            <a:extLst>
              <a:ext uri="{FF2B5EF4-FFF2-40B4-BE49-F238E27FC236}">
                <a16:creationId xmlns:a16="http://schemas.microsoft.com/office/drawing/2014/main" id="{54773035-63B0-4CB4-9BF3-BE5804E799B6}"/>
              </a:ext>
            </a:extLst>
          </p:cNvPr>
          <p:cNvGraphicFramePr>
            <a:graphicFrameLocks noGrp="1"/>
          </p:cNvGraphicFramePr>
          <p:nvPr>
            <p:ph type="chart" sz="quarter" idx="13"/>
            <p:extLst>
              <p:ext uri="{D42A27DB-BD31-4B8C-83A1-F6EECF244321}">
                <p14:modId xmlns:p14="http://schemas.microsoft.com/office/powerpoint/2010/main" val="18040623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1A2E10C-B07B-422B-AECE-6E1AC250AB5D}"/>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FF3EA16F-8B36-4580-8EC7-8A4A922B32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0073744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39789-E026-4B97-B535-B78413B5F518}"/>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EF8CBC90-2262-43F4-9251-26261CEBA55A}"/>
              </a:ext>
            </a:extLst>
          </p:cNvPr>
          <p:cNvGraphicFramePr>
            <a:graphicFrameLocks noGrp="1"/>
          </p:cNvGraphicFramePr>
          <p:nvPr>
            <p:ph type="chart" sz="quarter" idx="13"/>
            <p:extLst>
              <p:ext uri="{D42A27DB-BD31-4B8C-83A1-F6EECF244321}">
                <p14:modId xmlns:p14="http://schemas.microsoft.com/office/powerpoint/2010/main" val="84531218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9628CE5-6ECD-4783-A1A7-A06F7BB21930}"/>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8662E740-A56E-4872-A77A-F313F36C8F3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1288904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8D1AE-89B8-4297-BB78-2057F69A7FA4}"/>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BE221BE3-66CA-415C-BC3B-55A7B3C5473E}"/>
              </a:ext>
            </a:extLst>
          </p:cNvPr>
          <p:cNvGraphicFramePr>
            <a:graphicFrameLocks noGrp="1"/>
          </p:cNvGraphicFramePr>
          <p:nvPr>
            <p:ph type="chart" sz="quarter" idx="13"/>
            <p:extLst>
              <p:ext uri="{D42A27DB-BD31-4B8C-83A1-F6EECF244321}">
                <p14:modId xmlns:p14="http://schemas.microsoft.com/office/powerpoint/2010/main" val="29370139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618C5A-8394-4336-A782-96A0B5F0DC34}"/>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9F158EBC-8CC2-4532-8C6C-A95F828F3E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47364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8C2B7E-D47B-453B-8428-85B71E079CE4}"/>
              </a:ext>
            </a:extLst>
          </p:cNvPr>
          <p:cNvSpPr>
            <a:spLocks noGrp="1"/>
          </p:cNvSpPr>
          <p:nvPr>
            <p:ph type="title"/>
          </p:nvPr>
        </p:nvSpPr>
        <p:spPr/>
        <p:txBody>
          <a:bodyPr/>
          <a:lstStyle/>
          <a:p>
            <a:r>
              <a:rPr lang="en-US"/>
              <a:t>Facebook Page Views</a:t>
            </a:r>
          </a:p>
        </p:txBody>
      </p:sp>
      <p:graphicFrame>
        <p:nvGraphicFramePr>
          <p:cNvPr id="6" name="Chart Placeholder 5">
            <a:extLst>
              <a:ext uri="{FF2B5EF4-FFF2-40B4-BE49-F238E27FC236}">
                <a16:creationId xmlns:a16="http://schemas.microsoft.com/office/drawing/2014/main" id="{5255775D-FB28-48E4-A46F-492514993C33}"/>
              </a:ext>
            </a:extLst>
          </p:cNvPr>
          <p:cNvGraphicFramePr>
            <a:graphicFrameLocks noGrp="1"/>
          </p:cNvGraphicFramePr>
          <p:nvPr>
            <p:ph type="chart" sz="quarter" idx="13"/>
            <p:extLst>
              <p:ext uri="{D42A27DB-BD31-4B8C-83A1-F6EECF244321}">
                <p14:modId xmlns:p14="http://schemas.microsoft.com/office/powerpoint/2010/main" val="25947126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96904C6-C505-4CF0-8A87-78805F642A5B}"/>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DD6BE86E-01AA-42FF-94D1-E80F9F181F6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546742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15B17-36A1-42A3-B8E9-8EB5CB8DC7A4}"/>
              </a:ext>
            </a:extLst>
          </p:cNvPr>
          <p:cNvSpPr>
            <a:spLocks noGrp="1"/>
          </p:cNvSpPr>
          <p:nvPr>
            <p:ph type="title"/>
          </p:nvPr>
        </p:nvSpPr>
        <p:spPr/>
        <p:txBody>
          <a:bodyPr/>
          <a:lstStyle/>
          <a:p>
            <a:r>
              <a:rPr lang="en-US"/>
              <a:t>Facebook Fans By City Table - 1 of 3</a:t>
            </a:r>
          </a:p>
        </p:txBody>
      </p:sp>
      <p:graphicFrame>
        <p:nvGraphicFramePr>
          <p:cNvPr id="5" name="Table Placeholder 4">
            <a:extLst>
              <a:ext uri="{FF2B5EF4-FFF2-40B4-BE49-F238E27FC236}">
                <a16:creationId xmlns:a16="http://schemas.microsoft.com/office/drawing/2014/main" id="{360A82A0-084E-40ED-AC2A-A0278051CD91}"/>
              </a:ext>
            </a:extLst>
          </p:cNvPr>
          <p:cNvGraphicFramePr>
            <a:graphicFrameLocks noGrp="1"/>
          </p:cNvGraphicFramePr>
          <p:nvPr>
            <p:ph type="tbl" sz="quarter" idx="13"/>
            <p:extLst>
              <p:ext uri="{D42A27DB-BD31-4B8C-83A1-F6EECF244321}">
                <p14:modId xmlns:p14="http://schemas.microsoft.com/office/powerpoint/2010/main" val="1074261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038863894"/>
                    </a:ext>
                  </a:extLst>
                </a:gridCol>
                <a:gridCol w="1645920">
                  <a:extLst>
                    <a:ext uri="{9D8B030D-6E8A-4147-A177-3AD203B41FA5}">
                      <a16:colId xmlns:a16="http://schemas.microsoft.com/office/drawing/2014/main" val="3618225747"/>
                    </a:ext>
                  </a:extLst>
                </a:gridCol>
                <a:gridCol w="1645920">
                  <a:extLst>
                    <a:ext uri="{9D8B030D-6E8A-4147-A177-3AD203B41FA5}">
                      <a16:colId xmlns:a16="http://schemas.microsoft.com/office/drawing/2014/main" val="21684336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807091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extLst>
                  <a:ext uri="{0D108BD9-81ED-4DB2-BD59-A6C34878D82A}">
                    <a16:rowId xmlns:a16="http://schemas.microsoft.com/office/drawing/2014/main" val="1083758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extLst>
                  <a:ext uri="{0D108BD9-81ED-4DB2-BD59-A6C34878D82A}">
                    <a16:rowId xmlns:a16="http://schemas.microsoft.com/office/drawing/2014/main" val="1523645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extLst>
                  <a:ext uri="{0D108BD9-81ED-4DB2-BD59-A6C34878D82A}">
                    <a16:rowId xmlns:a16="http://schemas.microsoft.com/office/drawing/2014/main" val="1080552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extLst>
                  <a:ext uri="{0D108BD9-81ED-4DB2-BD59-A6C34878D82A}">
                    <a16:rowId xmlns:a16="http://schemas.microsoft.com/office/drawing/2014/main" val="2264653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extLst>
                  <a:ext uri="{0D108BD9-81ED-4DB2-BD59-A6C34878D82A}">
                    <a16:rowId xmlns:a16="http://schemas.microsoft.com/office/drawing/2014/main" val="3286462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extLst>
                  <a:ext uri="{0D108BD9-81ED-4DB2-BD59-A6C34878D82A}">
                    <a16:rowId xmlns:a16="http://schemas.microsoft.com/office/drawing/2014/main" val="809741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extLst>
                  <a:ext uri="{0D108BD9-81ED-4DB2-BD59-A6C34878D82A}">
                    <a16:rowId xmlns:a16="http://schemas.microsoft.com/office/drawing/2014/main" val="737446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extLst>
                  <a:ext uri="{0D108BD9-81ED-4DB2-BD59-A6C34878D82A}">
                    <a16:rowId xmlns:a16="http://schemas.microsoft.com/office/drawing/2014/main" val="2847851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Melaka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extLst>
                  <a:ext uri="{0D108BD9-81ED-4DB2-BD59-A6C34878D82A}">
                    <a16:rowId xmlns:a16="http://schemas.microsoft.com/office/drawing/2014/main" val="2735809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extLst>
                  <a:ext uri="{0D108BD9-81ED-4DB2-BD59-A6C34878D82A}">
                    <a16:rowId xmlns:a16="http://schemas.microsoft.com/office/drawing/2014/main" val="2108905039"/>
                  </a:ext>
                </a:extLst>
              </a:tr>
            </a:tbl>
          </a:graphicData>
        </a:graphic>
      </p:graphicFrame>
      <p:sp>
        <p:nvSpPr>
          <p:cNvPr id="4" name="Text Placeholder 3">
            <a:extLst>
              <a:ext uri="{FF2B5EF4-FFF2-40B4-BE49-F238E27FC236}">
                <a16:creationId xmlns:a16="http://schemas.microsoft.com/office/drawing/2014/main" id="{9DF724CC-0B9C-4374-BFAE-E1055CA94BC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54841750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87CDD0-0367-446E-96C2-DE3EA2C20300}"/>
              </a:ext>
            </a:extLst>
          </p:cNvPr>
          <p:cNvSpPr>
            <a:spLocks noGrp="1"/>
          </p:cNvSpPr>
          <p:nvPr>
            <p:ph type="title"/>
          </p:nvPr>
        </p:nvSpPr>
        <p:spPr/>
        <p:txBody>
          <a:bodyPr/>
          <a:lstStyle/>
          <a:p>
            <a:r>
              <a:rPr lang="en-US"/>
              <a:t>Facebook Fans By City Table - 2 of 3</a:t>
            </a:r>
          </a:p>
        </p:txBody>
      </p:sp>
      <p:graphicFrame>
        <p:nvGraphicFramePr>
          <p:cNvPr id="5" name="Table Placeholder 4">
            <a:extLst>
              <a:ext uri="{FF2B5EF4-FFF2-40B4-BE49-F238E27FC236}">
                <a16:creationId xmlns:a16="http://schemas.microsoft.com/office/drawing/2014/main" id="{3BF701CF-AF33-4CB5-8389-68DE85518779}"/>
              </a:ext>
            </a:extLst>
          </p:cNvPr>
          <p:cNvGraphicFramePr>
            <a:graphicFrameLocks noGrp="1"/>
          </p:cNvGraphicFramePr>
          <p:nvPr>
            <p:ph type="tbl" sz="quarter" idx="13"/>
            <p:extLst>
              <p:ext uri="{D42A27DB-BD31-4B8C-83A1-F6EECF244321}">
                <p14:modId xmlns:p14="http://schemas.microsoft.com/office/powerpoint/2010/main" val="38336264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789222254"/>
                    </a:ext>
                  </a:extLst>
                </a:gridCol>
                <a:gridCol w="1645920">
                  <a:extLst>
                    <a:ext uri="{9D8B030D-6E8A-4147-A177-3AD203B41FA5}">
                      <a16:colId xmlns:a16="http://schemas.microsoft.com/office/drawing/2014/main" val="555547747"/>
                    </a:ext>
                  </a:extLst>
                </a:gridCol>
                <a:gridCol w="1645920">
                  <a:extLst>
                    <a:ext uri="{9D8B030D-6E8A-4147-A177-3AD203B41FA5}">
                      <a16:colId xmlns:a16="http://schemas.microsoft.com/office/drawing/2014/main" val="3629173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6926257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extLst>
                  <a:ext uri="{0D108BD9-81ED-4DB2-BD59-A6C34878D82A}">
                    <a16:rowId xmlns:a16="http://schemas.microsoft.com/office/drawing/2014/main" val="1387459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extLst>
                  <a:ext uri="{0D108BD9-81ED-4DB2-BD59-A6C34878D82A}">
                    <a16:rowId xmlns:a16="http://schemas.microsoft.com/office/drawing/2014/main" val="7188408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extLst>
                  <a:ext uri="{0D108BD9-81ED-4DB2-BD59-A6C34878D82A}">
                    <a16:rowId xmlns:a16="http://schemas.microsoft.com/office/drawing/2014/main" val="16479262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41701531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extLst>
                  <a:ext uri="{0D108BD9-81ED-4DB2-BD59-A6C34878D82A}">
                    <a16:rowId xmlns:a16="http://schemas.microsoft.com/office/drawing/2014/main" val="11261979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extLst>
                  <a:ext uri="{0D108BD9-81ED-4DB2-BD59-A6C34878D82A}">
                    <a16:rowId xmlns:a16="http://schemas.microsoft.com/office/drawing/2014/main" val="2792241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9675713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2024710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36470427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extLst>
                  <a:ext uri="{0D108BD9-81ED-4DB2-BD59-A6C34878D82A}">
                    <a16:rowId xmlns:a16="http://schemas.microsoft.com/office/drawing/2014/main" val="63560372"/>
                  </a:ext>
                </a:extLst>
              </a:tr>
            </a:tbl>
          </a:graphicData>
        </a:graphic>
      </p:graphicFrame>
      <p:sp>
        <p:nvSpPr>
          <p:cNvPr id="4" name="Text Placeholder 3">
            <a:extLst>
              <a:ext uri="{FF2B5EF4-FFF2-40B4-BE49-F238E27FC236}">
                <a16:creationId xmlns:a16="http://schemas.microsoft.com/office/drawing/2014/main" id="{12BBFD1C-5BDE-41D7-92DB-EEF871C209ED}"/>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040583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12637-72AA-4072-B0C6-241319247765}"/>
              </a:ext>
            </a:extLst>
          </p:cNvPr>
          <p:cNvSpPr>
            <a:spLocks noGrp="1"/>
          </p:cNvSpPr>
          <p:nvPr>
            <p:ph type="title"/>
          </p:nvPr>
        </p:nvSpPr>
        <p:spPr/>
        <p:txBody>
          <a:bodyPr/>
          <a:lstStyle/>
          <a:p>
            <a:r>
              <a:rPr lang="en-US"/>
              <a:t>Facebook Fans By City Table - 3 of 3</a:t>
            </a:r>
          </a:p>
        </p:txBody>
      </p:sp>
      <p:graphicFrame>
        <p:nvGraphicFramePr>
          <p:cNvPr id="5" name="Table Placeholder 4">
            <a:extLst>
              <a:ext uri="{FF2B5EF4-FFF2-40B4-BE49-F238E27FC236}">
                <a16:creationId xmlns:a16="http://schemas.microsoft.com/office/drawing/2014/main" id="{C317782A-FCD8-49D8-BE4E-2C8FBD6368E1}"/>
              </a:ext>
            </a:extLst>
          </p:cNvPr>
          <p:cNvGraphicFramePr>
            <a:graphicFrameLocks noGrp="1"/>
          </p:cNvGraphicFramePr>
          <p:nvPr>
            <p:ph type="tbl" sz="quarter" idx="13"/>
            <p:extLst>
              <p:ext uri="{D42A27DB-BD31-4B8C-83A1-F6EECF244321}">
                <p14:modId xmlns:p14="http://schemas.microsoft.com/office/powerpoint/2010/main" val="1729776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00034847"/>
                    </a:ext>
                  </a:extLst>
                </a:gridCol>
                <a:gridCol w="1645920">
                  <a:extLst>
                    <a:ext uri="{9D8B030D-6E8A-4147-A177-3AD203B41FA5}">
                      <a16:colId xmlns:a16="http://schemas.microsoft.com/office/drawing/2014/main" val="3095420851"/>
                    </a:ext>
                  </a:extLst>
                </a:gridCol>
                <a:gridCol w="1645920">
                  <a:extLst>
                    <a:ext uri="{9D8B030D-6E8A-4147-A177-3AD203B41FA5}">
                      <a16:colId xmlns:a16="http://schemas.microsoft.com/office/drawing/2014/main" val="1015185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5521757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extLst>
                  <a:ext uri="{0D108BD9-81ED-4DB2-BD59-A6C34878D82A}">
                    <a16:rowId xmlns:a16="http://schemas.microsoft.com/office/drawing/2014/main" val="31294698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a:t>
                      </a:r>
                    </a:p>
                  </a:txBody>
                  <a:tcPr/>
                </a:tc>
                <a:extLst>
                  <a:ext uri="{0D108BD9-81ED-4DB2-BD59-A6C34878D82A}">
                    <a16:rowId xmlns:a16="http://schemas.microsoft.com/office/drawing/2014/main" val="2359246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Muar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a:t>
                      </a:r>
                    </a:p>
                  </a:txBody>
                  <a:tcPr/>
                </a:tc>
                <a:extLst>
                  <a:ext uri="{0D108BD9-81ED-4DB2-BD59-A6C34878D82A}">
                    <a16:rowId xmlns:a16="http://schemas.microsoft.com/office/drawing/2014/main" val="2878803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Ampang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extLst>
                  <a:ext uri="{0D108BD9-81ED-4DB2-BD59-A6C34878D82A}">
                    <a16:rowId xmlns:a16="http://schemas.microsoft.com/office/drawing/2014/main" val="1021066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Kluang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a:t>
                      </a:r>
                    </a:p>
                  </a:txBody>
                  <a:tcPr/>
                </a:tc>
                <a:extLst>
                  <a:ext uri="{0D108BD9-81ED-4DB2-BD59-A6C34878D82A}">
                    <a16:rowId xmlns:a16="http://schemas.microsoft.com/office/drawing/2014/main" val="4036795765"/>
                  </a:ext>
                </a:extLst>
              </a:tr>
            </a:tbl>
          </a:graphicData>
        </a:graphic>
      </p:graphicFrame>
      <p:sp>
        <p:nvSpPr>
          <p:cNvPr id="4" name="Text Placeholder 3">
            <a:extLst>
              <a:ext uri="{FF2B5EF4-FFF2-40B4-BE49-F238E27FC236}">
                <a16:creationId xmlns:a16="http://schemas.microsoft.com/office/drawing/2014/main" id="{9A0F85EF-EAF8-4C2E-825B-9BE5B9F7FC6C}"/>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4119246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7843A6-7965-4788-AEA7-B5D6D062C211}"/>
              </a:ext>
            </a:extLst>
          </p:cNvPr>
          <p:cNvSpPr>
            <a:spLocks noGrp="1"/>
          </p:cNvSpPr>
          <p:nvPr>
            <p:ph type="title"/>
          </p:nvPr>
        </p:nvSpPr>
        <p:spPr/>
        <p:txBody>
          <a:bodyPr/>
          <a:lstStyle/>
          <a:p>
            <a:r>
              <a:rPr lang="en-US"/>
              <a:t>Facebook Own Posts Table - 1 of 9</a:t>
            </a:r>
          </a:p>
        </p:txBody>
      </p:sp>
      <p:graphicFrame>
        <p:nvGraphicFramePr>
          <p:cNvPr id="5" name="Table Placeholder 4">
            <a:extLst>
              <a:ext uri="{FF2B5EF4-FFF2-40B4-BE49-F238E27FC236}">
                <a16:creationId xmlns:a16="http://schemas.microsoft.com/office/drawing/2014/main" id="{5DDC9C46-A477-41BD-AFF9-888EC9FA1623}"/>
              </a:ext>
            </a:extLst>
          </p:cNvPr>
          <p:cNvGraphicFramePr>
            <a:graphicFrameLocks noGrp="1"/>
          </p:cNvGraphicFramePr>
          <p:nvPr>
            <p:ph type="tbl" sz="quarter" idx="13"/>
            <p:extLst>
              <p:ext uri="{D42A27DB-BD31-4B8C-83A1-F6EECF244321}">
                <p14:modId xmlns:p14="http://schemas.microsoft.com/office/powerpoint/2010/main" val="347220275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88771357"/>
                    </a:ext>
                  </a:extLst>
                </a:gridCol>
                <a:gridCol w="658368">
                  <a:extLst>
                    <a:ext uri="{9D8B030D-6E8A-4147-A177-3AD203B41FA5}">
                      <a16:colId xmlns:a16="http://schemas.microsoft.com/office/drawing/2014/main" val="854544033"/>
                    </a:ext>
                  </a:extLst>
                </a:gridCol>
                <a:gridCol w="658368">
                  <a:extLst>
                    <a:ext uri="{9D8B030D-6E8A-4147-A177-3AD203B41FA5}">
                      <a16:colId xmlns:a16="http://schemas.microsoft.com/office/drawing/2014/main" val="2044347180"/>
                    </a:ext>
                  </a:extLst>
                </a:gridCol>
                <a:gridCol w="658368">
                  <a:extLst>
                    <a:ext uri="{9D8B030D-6E8A-4147-A177-3AD203B41FA5}">
                      <a16:colId xmlns:a16="http://schemas.microsoft.com/office/drawing/2014/main" val="188108142"/>
                    </a:ext>
                  </a:extLst>
                </a:gridCol>
                <a:gridCol w="658368">
                  <a:extLst>
                    <a:ext uri="{9D8B030D-6E8A-4147-A177-3AD203B41FA5}">
                      <a16:colId xmlns:a16="http://schemas.microsoft.com/office/drawing/2014/main" val="492339560"/>
                    </a:ext>
                  </a:extLst>
                </a:gridCol>
                <a:gridCol w="658368">
                  <a:extLst>
                    <a:ext uri="{9D8B030D-6E8A-4147-A177-3AD203B41FA5}">
                      <a16:colId xmlns:a16="http://schemas.microsoft.com/office/drawing/2014/main" val="2197681752"/>
                    </a:ext>
                  </a:extLst>
                </a:gridCol>
                <a:gridCol w="658368">
                  <a:extLst>
                    <a:ext uri="{9D8B030D-6E8A-4147-A177-3AD203B41FA5}">
                      <a16:colId xmlns:a16="http://schemas.microsoft.com/office/drawing/2014/main" val="2078308361"/>
                    </a:ext>
                  </a:extLst>
                </a:gridCol>
                <a:gridCol w="658368">
                  <a:extLst>
                    <a:ext uri="{9D8B030D-6E8A-4147-A177-3AD203B41FA5}">
                      <a16:colId xmlns:a16="http://schemas.microsoft.com/office/drawing/2014/main" val="1677026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89687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- 2018-03-31 15:33:00</a:t>
                      </a:r>
                      <a:r>
                        <a:rPr kumimoji="0" lang="en-US" sz="1000" b="0" i="0" u="none" strike="noStrike" kern="1200" cap="none" spc="0" normalizeH="0" baseline="0" noProof="0">
                          <a:ln>
                            <a:noFill/>
                          </a:ln>
                          <a:solidFill>
                            <a:prstClr val="black"/>
                          </a:solidFill>
                          <a:effectLst/>
                          <a:uLnTx/>
                          <a:uFillTx/>
                          <a:latin typeface="+mn-lt"/>
                          <a:ea typeface="+mn-ea"/>
                          <a:cs typeface="+mn-cs"/>
                        </a:rPr>
                        <a:t>
If you've used the right tin and you've got a good oven, the timings stated in the recipe should be accurate. As ovens do vary, check the cake just before the end of the cooking time. A cake that is cooked through should feel the same if pressed around the edges or in the middle. Also, a skewer inserted in the centre should come out dry. If your cake is not properly cooked but looking brown, you can cover it with a bit of dampened greaseproof paper.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86624715"/>
                  </a:ext>
                </a:extLst>
              </a:tr>
            </a:tbl>
          </a:graphicData>
        </a:graphic>
      </p:graphicFrame>
      <p:sp>
        <p:nvSpPr>
          <p:cNvPr id="4" name="Text Placeholder 3">
            <a:extLst>
              <a:ext uri="{FF2B5EF4-FFF2-40B4-BE49-F238E27FC236}">
                <a16:creationId xmlns:a16="http://schemas.microsoft.com/office/drawing/2014/main" id="{35C9720B-88E7-4CCA-B193-052622CBF3B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7145824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E64370-02E4-4271-A787-3E863F9CDA9D}"/>
              </a:ext>
            </a:extLst>
          </p:cNvPr>
          <p:cNvSpPr>
            <a:spLocks noGrp="1"/>
          </p:cNvSpPr>
          <p:nvPr>
            <p:ph type="title"/>
          </p:nvPr>
        </p:nvSpPr>
        <p:spPr/>
        <p:txBody>
          <a:bodyPr/>
          <a:lstStyle/>
          <a:p>
            <a:r>
              <a:rPr lang="en-US"/>
              <a:t>Facebook Own Posts Table - 2 of 9</a:t>
            </a:r>
          </a:p>
        </p:txBody>
      </p:sp>
      <p:graphicFrame>
        <p:nvGraphicFramePr>
          <p:cNvPr id="5" name="Table Placeholder 4">
            <a:extLst>
              <a:ext uri="{FF2B5EF4-FFF2-40B4-BE49-F238E27FC236}">
                <a16:creationId xmlns:a16="http://schemas.microsoft.com/office/drawing/2014/main" id="{1F87EC0A-361D-4E4B-9209-17C05BB6D1F9}"/>
              </a:ext>
            </a:extLst>
          </p:cNvPr>
          <p:cNvGraphicFramePr>
            <a:graphicFrameLocks noGrp="1"/>
          </p:cNvGraphicFramePr>
          <p:nvPr>
            <p:ph type="tbl" sz="quarter" idx="13"/>
            <p:extLst>
              <p:ext uri="{D42A27DB-BD31-4B8C-83A1-F6EECF244321}">
                <p14:modId xmlns:p14="http://schemas.microsoft.com/office/powerpoint/2010/main" val="38964589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372439583"/>
                    </a:ext>
                  </a:extLst>
                </a:gridCol>
                <a:gridCol w="658368">
                  <a:extLst>
                    <a:ext uri="{9D8B030D-6E8A-4147-A177-3AD203B41FA5}">
                      <a16:colId xmlns:a16="http://schemas.microsoft.com/office/drawing/2014/main" val="2495214327"/>
                    </a:ext>
                  </a:extLst>
                </a:gridCol>
                <a:gridCol w="658368">
                  <a:extLst>
                    <a:ext uri="{9D8B030D-6E8A-4147-A177-3AD203B41FA5}">
                      <a16:colId xmlns:a16="http://schemas.microsoft.com/office/drawing/2014/main" val="1158730765"/>
                    </a:ext>
                  </a:extLst>
                </a:gridCol>
                <a:gridCol w="658368">
                  <a:extLst>
                    <a:ext uri="{9D8B030D-6E8A-4147-A177-3AD203B41FA5}">
                      <a16:colId xmlns:a16="http://schemas.microsoft.com/office/drawing/2014/main" val="3151242601"/>
                    </a:ext>
                  </a:extLst>
                </a:gridCol>
                <a:gridCol w="658368">
                  <a:extLst>
                    <a:ext uri="{9D8B030D-6E8A-4147-A177-3AD203B41FA5}">
                      <a16:colId xmlns:a16="http://schemas.microsoft.com/office/drawing/2014/main" val="2302307514"/>
                    </a:ext>
                  </a:extLst>
                </a:gridCol>
                <a:gridCol w="658368">
                  <a:extLst>
                    <a:ext uri="{9D8B030D-6E8A-4147-A177-3AD203B41FA5}">
                      <a16:colId xmlns:a16="http://schemas.microsoft.com/office/drawing/2014/main" val="2925345972"/>
                    </a:ext>
                  </a:extLst>
                </a:gridCol>
                <a:gridCol w="658368">
                  <a:extLst>
                    <a:ext uri="{9D8B030D-6E8A-4147-A177-3AD203B41FA5}">
                      <a16:colId xmlns:a16="http://schemas.microsoft.com/office/drawing/2014/main" val="1989041014"/>
                    </a:ext>
                  </a:extLst>
                </a:gridCol>
                <a:gridCol w="658368">
                  <a:extLst>
                    <a:ext uri="{9D8B030D-6E8A-4147-A177-3AD203B41FA5}">
                      <a16:colId xmlns:a16="http://schemas.microsoft.com/office/drawing/2014/main" val="636889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164444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- 2018-03-29 14:23:00</a:t>
                      </a:r>
                      <a:r>
                        <a:rPr kumimoji="0" lang="en-US" sz="1000" b="0" i="0" u="none" strike="noStrike" kern="1200" cap="none" spc="0" normalizeH="0" baseline="0" noProof="0">
                          <a:ln>
                            <a:noFill/>
                          </a:ln>
                          <a:solidFill>
                            <a:prstClr val="black"/>
                          </a:solidFill>
                          <a:effectLst/>
                          <a:uLnTx/>
                          <a:uFillTx/>
                          <a:latin typeface="+mn-lt"/>
                          <a:ea typeface="+mn-ea"/>
                          <a:cs typeface="+mn-cs"/>
                        </a:rPr>
                        <a:t>
These garlicky, cheesy, Italian sausage sandwiches will easily win over the pickiest of eaters.  These are loaded with hot Italian sausage, spicy tomato sauce, tons of cheese and garlic butter in a toasted bun to delight your taste buds.
Garlic Butter Italian Sausage Sandwiches
Ingredients:
Garlic butter:
113g SCS unsalted butter, room temperature
5g finely chopped basil
5g finely chopped parsley
1 tsp garlic paste (or 2 garlic cloves, chopped finely)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Italian Sausage Mixture:
454g ground Italian sausage
400g tomato sauce
Salt to taste
1 tbsp chopped basil
</a:t>
                      </a:r>
                      <a:br>
                        <a:rPr kumimoji="0" lang="en-US" sz="1000" b="0" i="0" u="none" strike="noStrike" kern="1200" cap="none" spc="0" normalizeH="0" baseline="0" noProof="0">
                          <a:ln>
                            <a:noFill/>
                          </a:ln>
                          <a:solidFill>
                            <a:prstClr val="black"/>
                          </a:solidFill>
                          <a:effectLst/>
                          <a:uLnTx/>
                          <a:uFillTx/>
                          <a:latin typeface="+mn-lt"/>
                          <a:ea typeface="+mn-ea"/>
                          <a:cs typeface="+mn-cs"/>
                        </a:rPr>
                      </a:br>
                      <a:r>
                        <a:rPr kumimoji="0" lang="en-US" sz="1000" b="0" i="0" u="none" strike="noStrike" kern="1200" cap="none" spc="0" normalizeH="0" baseline="0" noProof="0">
                          <a:ln>
                            <a:noFill/>
                          </a:ln>
                          <a:solidFill>
                            <a:prstClr val="black"/>
                          </a:solidFill>
                          <a:effectLst/>
                          <a:uLnTx/>
                          <a:uFillTx/>
                          <a:latin typeface="+mn-lt"/>
                          <a:ea typeface="+mn-ea"/>
                          <a:cs typeface="+mn-cs"/>
                        </a:rPr>
                        <a:t>Sandwiches:
8 slices of  SCS Cheese Slices
4 sandwich or hot dog buns
4 slices of mozzarella cheese
chopped red onion and basil for garnish
Instructions:
For the butter, combine the ingredients in a bowl and mix until fully incorporated. Set aside until ready to use
For the sausage mixture: brown the sausage in a large pan then add the tomato sauce. Let it simmer for 15 mins over medium-low heat. Remove from heat and stir in chop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288393583"/>
                  </a:ext>
                </a:extLst>
              </a:tr>
            </a:tbl>
          </a:graphicData>
        </a:graphic>
      </p:graphicFrame>
      <p:sp>
        <p:nvSpPr>
          <p:cNvPr id="4" name="Text Placeholder 3">
            <a:extLst>
              <a:ext uri="{FF2B5EF4-FFF2-40B4-BE49-F238E27FC236}">
                <a16:creationId xmlns:a16="http://schemas.microsoft.com/office/drawing/2014/main" id="{E60614FB-0ABA-4DC5-88AD-490D259982C7}"/>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31247512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6C991-266F-4824-85F3-8328CBC71FC2}"/>
              </a:ext>
            </a:extLst>
          </p:cNvPr>
          <p:cNvSpPr>
            <a:spLocks noGrp="1"/>
          </p:cNvSpPr>
          <p:nvPr>
            <p:ph type="title"/>
          </p:nvPr>
        </p:nvSpPr>
        <p:spPr/>
        <p:txBody>
          <a:bodyPr/>
          <a:lstStyle/>
          <a:p>
            <a:r>
              <a:rPr lang="en-US"/>
              <a:t>Facebook Own Posts Table - 3 of 9</a:t>
            </a:r>
          </a:p>
        </p:txBody>
      </p:sp>
      <p:graphicFrame>
        <p:nvGraphicFramePr>
          <p:cNvPr id="5" name="Table Placeholder 4">
            <a:extLst>
              <a:ext uri="{FF2B5EF4-FFF2-40B4-BE49-F238E27FC236}">
                <a16:creationId xmlns:a16="http://schemas.microsoft.com/office/drawing/2014/main" id="{7C2A0203-4812-4E00-975B-7ACD1949617F}"/>
              </a:ext>
            </a:extLst>
          </p:cNvPr>
          <p:cNvGraphicFramePr>
            <a:graphicFrameLocks noGrp="1"/>
          </p:cNvGraphicFramePr>
          <p:nvPr>
            <p:ph type="tbl" sz="quarter" idx="13"/>
            <p:extLst>
              <p:ext uri="{D42A27DB-BD31-4B8C-83A1-F6EECF244321}">
                <p14:modId xmlns:p14="http://schemas.microsoft.com/office/powerpoint/2010/main" val="2360059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956380317"/>
                    </a:ext>
                  </a:extLst>
                </a:gridCol>
                <a:gridCol w="658368">
                  <a:extLst>
                    <a:ext uri="{9D8B030D-6E8A-4147-A177-3AD203B41FA5}">
                      <a16:colId xmlns:a16="http://schemas.microsoft.com/office/drawing/2014/main" val="2529255237"/>
                    </a:ext>
                  </a:extLst>
                </a:gridCol>
                <a:gridCol w="658368">
                  <a:extLst>
                    <a:ext uri="{9D8B030D-6E8A-4147-A177-3AD203B41FA5}">
                      <a16:colId xmlns:a16="http://schemas.microsoft.com/office/drawing/2014/main" val="2405679897"/>
                    </a:ext>
                  </a:extLst>
                </a:gridCol>
                <a:gridCol w="658368">
                  <a:extLst>
                    <a:ext uri="{9D8B030D-6E8A-4147-A177-3AD203B41FA5}">
                      <a16:colId xmlns:a16="http://schemas.microsoft.com/office/drawing/2014/main" val="3839212928"/>
                    </a:ext>
                  </a:extLst>
                </a:gridCol>
                <a:gridCol w="658368">
                  <a:extLst>
                    <a:ext uri="{9D8B030D-6E8A-4147-A177-3AD203B41FA5}">
                      <a16:colId xmlns:a16="http://schemas.microsoft.com/office/drawing/2014/main" val="2319321040"/>
                    </a:ext>
                  </a:extLst>
                </a:gridCol>
                <a:gridCol w="658368">
                  <a:extLst>
                    <a:ext uri="{9D8B030D-6E8A-4147-A177-3AD203B41FA5}">
                      <a16:colId xmlns:a16="http://schemas.microsoft.com/office/drawing/2014/main" val="3464657149"/>
                    </a:ext>
                  </a:extLst>
                </a:gridCol>
                <a:gridCol w="658368">
                  <a:extLst>
                    <a:ext uri="{9D8B030D-6E8A-4147-A177-3AD203B41FA5}">
                      <a16:colId xmlns:a16="http://schemas.microsoft.com/office/drawing/2014/main" val="1239436637"/>
                    </a:ext>
                  </a:extLst>
                </a:gridCol>
                <a:gridCol w="658368">
                  <a:extLst>
                    <a:ext uri="{9D8B030D-6E8A-4147-A177-3AD203B41FA5}">
                      <a16:colId xmlns:a16="http://schemas.microsoft.com/office/drawing/2014/main" val="26990444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15764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- 2018-03-27 17:12:00</a:t>
                      </a:r>
                      <a:r>
                        <a:rPr kumimoji="0" lang="en-US" sz="1000" b="0" i="0" u="none" strike="noStrike" kern="1200" cap="none" spc="0" normalizeH="0" baseline="0" noProof="0">
                          <a:ln>
                            <a:noFill/>
                          </a:ln>
                          <a:solidFill>
                            <a:prstClr val="black"/>
                          </a:solidFill>
                          <a:effectLst/>
                          <a:uLnTx/>
                          <a:uFillTx/>
                          <a:latin typeface="+mn-lt"/>
                          <a:ea typeface="+mn-ea"/>
                          <a:cs typeface="+mn-cs"/>
                        </a:rPr>
                        <a:t>
Yummylicious scones with SCS Cream Cheese! Can tea time get better than this? #MadeWithSCS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228194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- 2018-03-25 16:02:01</a:t>
                      </a:r>
                      <a:r>
                        <a:rPr kumimoji="0" lang="en-US" sz="1000" b="0" i="0" u="none" strike="noStrike" kern="1200" cap="none" spc="0" normalizeH="0" baseline="0" noProof="0">
                          <a:ln>
                            <a:noFill/>
                          </a:ln>
                          <a:solidFill>
                            <a:prstClr val="black"/>
                          </a:solidFill>
                          <a:effectLst/>
                          <a:uLnTx/>
                          <a:uFillTx/>
                          <a:latin typeface="+mn-lt"/>
                          <a:ea typeface="+mn-ea"/>
                          <a:cs typeface="+mn-cs"/>
                        </a:rPr>
                        <a:t>
Why did the cookie climb a ladder to get to the table? Because it was going to a high-tea.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08254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- 2018-03-23 13:11:00</a:t>
                      </a:r>
                      <a:r>
                        <a:rPr kumimoji="0" lang="en-US" sz="1000" b="0" i="0" u="none" strike="noStrike" kern="1200" cap="none" spc="0" normalizeH="0" baseline="0" noProof="0">
                          <a:ln>
                            <a:noFill/>
                          </a:ln>
                          <a:solidFill>
                            <a:prstClr val="black"/>
                          </a:solidFill>
                          <a:effectLst/>
                          <a:uLnTx/>
                          <a:uFillTx/>
                          <a:latin typeface="+mn-lt"/>
                          <a:ea typeface="+mn-ea"/>
                          <a:cs typeface="+mn-cs"/>
                        </a:rPr>
                        <a:t>
Space the balls of cookie dough far enough apart on the sheets so that they don't spread into each other as they bake. Usually, this means about 2 inches apart. If your dough has a lot of butter in it, or very little leavening agent, the cookies will spread more, so give them a little extra room.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39302810"/>
                  </a:ext>
                </a:extLst>
              </a:tr>
            </a:tbl>
          </a:graphicData>
        </a:graphic>
      </p:graphicFrame>
      <p:sp>
        <p:nvSpPr>
          <p:cNvPr id="4" name="Text Placeholder 3">
            <a:extLst>
              <a:ext uri="{FF2B5EF4-FFF2-40B4-BE49-F238E27FC236}">
                <a16:creationId xmlns:a16="http://schemas.microsoft.com/office/drawing/2014/main" id="{1FBE640A-9F08-4531-A982-1B5B46CFF1A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863730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014599-53C0-4FB5-9C11-48B14E7DF1CC}"/>
              </a:ext>
            </a:extLst>
          </p:cNvPr>
          <p:cNvSpPr>
            <a:spLocks noGrp="1"/>
          </p:cNvSpPr>
          <p:nvPr>
            <p:ph type="title"/>
          </p:nvPr>
        </p:nvSpPr>
        <p:spPr/>
        <p:txBody>
          <a:bodyPr/>
          <a:lstStyle/>
          <a:p>
            <a:r>
              <a:rPr lang="en-US"/>
              <a:t>Facebook Own Posts Table - 4 of 9</a:t>
            </a:r>
          </a:p>
        </p:txBody>
      </p:sp>
      <p:graphicFrame>
        <p:nvGraphicFramePr>
          <p:cNvPr id="5" name="Table Placeholder 4">
            <a:extLst>
              <a:ext uri="{FF2B5EF4-FFF2-40B4-BE49-F238E27FC236}">
                <a16:creationId xmlns:a16="http://schemas.microsoft.com/office/drawing/2014/main" id="{BFE5D22E-EE1D-4923-BA42-71C499B3CE80}"/>
              </a:ext>
            </a:extLst>
          </p:cNvPr>
          <p:cNvGraphicFramePr>
            <a:graphicFrameLocks noGrp="1"/>
          </p:cNvGraphicFramePr>
          <p:nvPr>
            <p:ph type="tbl" sz="quarter" idx="13"/>
            <p:extLst>
              <p:ext uri="{D42A27DB-BD31-4B8C-83A1-F6EECF244321}">
                <p14:modId xmlns:p14="http://schemas.microsoft.com/office/powerpoint/2010/main" val="3336650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250330280"/>
                    </a:ext>
                  </a:extLst>
                </a:gridCol>
                <a:gridCol w="658368">
                  <a:extLst>
                    <a:ext uri="{9D8B030D-6E8A-4147-A177-3AD203B41FA5}">
                      <a16:colId xmlns:a16="http://schemas.microsoft.com/office/drawing/2014/main" val="923308140"/>
                    </a:ext>
                  </a:extLst>
                </a:gridCol>
                <a:gridCol w="658368">
                  <a:extLst>
                    <a:ext uri="{9D8B030D-6E8A-4147-A177-3AD203B41FA5}">
                      <a16:colId xmlns:a16="http://schemas.microsoft.com/office/drawing/2014/main" val="2331274965"/>
                    </a:ext>
                  </a:extLst>
                </a:gridCol>
                <a:gridCol w="658368">
                  <a:extLst>
                    <a:ext uri="{9D8B030D-6E8A-4147-A177-3AD203B41FA5}">
                      <a16:colId xmlns:a16="http://schemas.microsoft.com/office/drawing/2014/main" val="14277478"/>
                    </a:ext>
                  </a:extLst>
                </a:gridCol>
                <a:gridCol w="658368">
                  <a:extLst>
                    <a:ext uri="{9D8B030D-6E8A-4147-A177-3AD203B41FA5}">
                      <a16:colId xmlns:a16="http://schemas.microsoft.com/office/drawing/2014/main" val="2389552471"/>
                    </a:ext>
                  </a:extLst>
                </a:gridCol>
                <a:gridCol w="658368">
                  <a:extLst>
                    <a:ext uri="{9D8B030D-6E8A-4147-A177-3AD203B41FA5}">
                      <a16:colId xmlns:a16="http://schemas.microsoft.com/office/drawing/2014/main" val="3954098634"/>
                    </a:ext>
                  </a:extLst>
                </a:gridCol>
                <a:gridCol w="658368">
                  <a:extLst>
                    <a:ext uri="{9D8B030D-6E8A-4147-A177-3AD203B41FA5}">
                      <a16:colId xmlns:a16="http://schemas.microsoft.com/office/drawing/2014/main" val="3085265131"/>
                    </a:ext>
                  </a:extLst>
                </a:gridCol>
                <a:gridCol w="658368">
                  <a:extLst>
                    <a:ext uri="{9D8B030D-6E8A-4147-A177-3AD203B41FA5}">
                      <a16:colId xmlns:a16="http://schemas.microsoft.com/office/drawing/2014/main" val="40664953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20195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- 2018-03-21 20:03:28</a:t>
                      </a:r>
                      <a:r>
                        <a:rPr kumimoji="0" lang="en-US" sz="1000" b="0" i="0" u="none" strike="noStrike" kern="1200" cap="none" spc="0" normalizeH="0" baseline="0" noProof="0">
                          <a:ln>
                            <a:noFill/>
                          </a:ln>
                          <a:solidFill>
                            <a:prstClr val="black"/>
                          </a:solidFill>
                          <a:effectLst/>
                          <a:uLnTx/>
                          <a:uFillTx/>
                          <a:latin typeface="+mn-lt"/>
                          <a:ea typeface="+mn-ea"/>
                          <a:cs typeface="+mn-cs"/>
                        </a:rPr>
                        <a:t>
Looking for a delicious sandwich recipe for tea time? This easy and yummy recipe is just the one you are looking for!
Salami Cream Cheese Sandwich
227g SCS cream cheese, cold or room temp
40g finely chopped green onion (fresh or frozen)
10g finely chopped dill (fresh or frozen)
1 garlic clove, pressed
8 slices of sandwich bread 
275g salami (beef)
4 large leaves of green lettuce
Instructions:
 In a small bowl, combine 8 oz cream cheese, 1/4 cup green onions, 1/4 cup dill, and press in 1 garlic clove. Mash herbs into the cream cheese until incorporated. 
Spread about 1-2 Tbsp of the cream cheese mixture on one side of each bread slice. Top with lettuce and about 6-8 pieces of salami, or to taste, now slap them together and enjoy!
Source: https://natashaskitchen.com/2015/05/18/salami-cream-cheese-sandwich/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97272396"/>
                  </a:ext>
                </a:extLst>
              </a:tr>
            </a:tbl>
          </a:graphicData>
        </a:graphic>
      </p:graphicFrame>
      <p:sp>
        <p:nvSpPr>
          <p:cNvPr id="4" name="Text Placeholder 3">
            <a:extLst>
              <a:ext uri="{FF2B5EF4-FFF2-40B4-BE49-F238E27FC236}">
                <a16:creationId xmlns:a16="http://schemas.microsoft.com/office/drawing/2014/main" id="{584613C5-084E-4C1A-84F5-AA57404AFD7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41712684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0A1589-E3F5-443D-9601-2C4F22A9BE14}"/>
              </a:ext>
            </a:extLst>
          </p:cNvPr>
          <p:cNvSpPr>
            <a:spLocks noGrp="1"/>
          </p:cNvSpPr>
          <p:nvPr>
            <p:ph type="title"/>
          </p:nvPr>
        </p:nvSpPr>
        <p:spPr/>
        <p:txBody>
          <a:bodyPr/>
          <a:lstStyle/>
          <a:p>
            <a:r>
              <a:rPr lang="en-US"/>
              <a:t>Facebook Own Posts Table - 5 of 9</a:t>
            </a:r>
          </a:p>
        </p:txBody>
      </p:sp>
      <p:graphicFrame>
        <p:nvGraphicFramePr>
          <p:cNvPr id="5" name="Table Placeholder 4">
            <a:extLst>
              <a:ext uri="{FF2B5EF4-FFF2-40B4-BE49-F238E27FC236}">
                <a16:creationId xmlns:a16="http://schemas.microsoft.com/office/drawing/2014/main" id="{91236EBD-6257-44AB-B83E-82E4A1421DBB}"/>
              </a:ext>
            </a:extLst>
          </p:cNvPr>
          <p:cNvGraphicFramePr>
            <a:graphicFrameLocks noGrp="1"/>
          </p:cNvGraphicFramePr>
          <p:nvPr>
            <p:ph type="tbl" sz="quarter" idx="13"/>
            <p:extLst>
              <p:ext uri="{D42A27DB-BD31-4B8C-83A1-F6EECF244321}">
                <p14:modId xmlns:p14="http://schemas.microsoft.com/office/powerpoint/2010/main" val="23441749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2946043"/>
                    </a:ext>
                  </a:extLst>
                </a:gridCol>
                <a:gridCol w="658368">
                  <a:extLst>
                    <a:ext uri="{9D8B030D-6E8A-4147-A177-3AD203B41FA5}">
                      <a16:colId xmlns:a16="http://schemas.microsoft.com/office/drawing/2014/main" val="2645710785"/>
                    </a:ext>
                  </a:extLst>
                </a:gridCol>
                <a:gridCol w="658368">
                  <a:extLst>
                    <a:ext uri="{9D8B030D-6E8A-4147-A177-3AD203B41FA5}">
                      <a16:colId xmlns:a16="http://schemas.microsoft.com/office/drawing/2014/main" val="2778619827"/>
                    </a:ext>
                  </a:extLst>
                </a:gridCol>
                <a:gridCol w="658368">
                  <a:extLst>
                    <a:ext uri="{9D8B030D-6E8A-4147-A177-3AD203B41FA5}">
                      <a16:colId xmlns:a16="http://schemas.microsoft.com/office/drawing/2014/main" val="3512473556"/>
                    </a:ext>
                  </a:extLst>
                </a:gridCol>
                <a:gridCol w="658368">
                  <a:extLst>
                    <a:ext uri="{9D8B030D-6E8A-4147-A177-3AD203B41FA5}">
                      <a16:colId xmlns:a16="http://schemas.microsoft.com/office/drawing/2014/main" val="149810132"/>
                    </a:ext>
                  </a:extLst>
                </a:gridCol>
                <a:gridCol w="658368">
                  <a:extLst>
                    <a:ext uri="{9D8B030D-6E8A-4147-A177-3AD203B41FA5}">
                      <a16:colId xmlns:a16="http://schemas.microsoft.com/office/drawing/2014/main" val="739546314"/>
                    </a:ext>
                  </a:extLst>
                </a:gridCol>
                <a:gridCol w="658368">
                  <a:extLst>
                    <a:ext uri="{9D8B030D-6E8A-4147-A177-3AD203B41FA5}">
                      <a16:colId xmlns:a16="http://schemas.microsoft.com/office/drawing/2014/main" val="1946560410"/>
                    </a:ext>
                  </a:extLst>
                </a:gridCol>
                <a:gridCol w="658368">
                  <a:extLst>
                    <a:ext uri="{9D8B030D-6E8A-4147-A177-3AD203B41FA5}">
                      <a16:colId xmlns:a16="http://schemas.microsoft.com/office/drawing/2014/main" val="1916835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249117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- 2018-03-19 15:02:00</a:t>
                      </a:r>
                      <a:r>
                        <a:rPr kumimoji="0" lang="en-US" sz="1000" b="0" i="0" u="none" strike="noStrike" kern="1200" cap="none" spc="0" normalizeH="0" baseline="0" noProof="0">
                          <a:ln>
                            <a:noFill/>
                          </a:ln>
                          <a:solidFill>
                            <a:prstClr val="black"/>
                          </a:solidFill>
                          <a:effectLst/>
                          <a:uLnTx/>
                          <a:uFillTx/>
                          <a:latin typeface="+mn-lt"/>
                          <a:ea typeface="+mn-ea"/>
                          <a:cs typeface="+mn-cs"/>
                        </a:rPr>
                        <a:t>
Imagine coming home to these delicious chocolate eclairs! #MadeWithSCS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50415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- 2018-03-17 16:33:00</a:t>
                      </a:r>
                      <a:r>
                        <a:rPr kumimoji="0" lang="en-US" sz="1000" b="0" i="0" u="none" strike="noStrike" kern="1200" cap="none" spc="0" normalizeH="0" baseline="0" noProof="0">
                          <a:ln>
                            <a:noFill/>
                          </a:ln>
                          <a:solidFill>
                            <a:prstClr val="black"/>
                          </a:solidFill>
                          <a:effectLst/>
                          <a:uLnTx/>
                          <a:uFillTx/>
                          <a:latin typeface="+mn-lt"/>
                          <a:ea typeface="+mn-ea"/>
                          <a:cs typeface="+mn-cs"/>
                        </a:rPr>
                        <a:t>
What happens when butter, tea, sugar and some cookies are on a table? A par-tea!!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636732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- 2018-03-15 12:26:00</a:t>
                      </a:r>
                      <a:r>
                        <a:rPr kumimoji="0" lang="en-US" sz="1000" b="0" i="0" u="none" strike="noStrike" kern="1200" cap="none" spc="0" normalizeH="0" baseline="0" noProof="0">
                          <a:ln>
                            <a:noFill/>
                          </a:ln>
                          <a:solidFill>
                            <a:prstClr val="black"/>
                          </a:solidFill>
                          <a:effectLst/>
                          <a:uLnTx/>
                          <a:uFillTx/>
                          <a:latin typeface="+mn-lt"/>
                          <a:ea typeface="+mn-ea"/>
                          <a:cs typeface="+mn-cs"/>
                        </a:rPr>
                        <a:t>
Folding the chocolate chips, and other cookie add-ins, by hand reduces the chance of overmixing the dough, which can result in a tougher cookie.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0.4759%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24649231"/>
                  </a:ext>
                </a:extLst>
              </a:tr>
            </a:tbl>
          </a:graphicData>
        </a:graphic>
      </p:graphicFrame>
      <p:sp>
        <p:nvSpPr>
          <p:cNvPr id="4" name="Text Placeholder 3">
            <a:extLst>
              <a:ext uri="{FF2B5EF4-FFF2-40B4-BE49-F238E27FC236}">
                <a16:creationId xmlns:a16="http://schemas.microsoft.com/office/drawing/2014/main" id="{6C951138-62D1-4276-AAB1-29206751FB5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2624286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2EE7FF-8804-4842-97E4-84A71ECEBB38}"/>
              </a:ext>
            </a:extLst>
          </p:cNvPr>
          <p:cNvSpPr>
            <a:spLocks noGrp="1"/>
          </p:cNvSpPr>
          <p:nvPr>
            <p:ph type="title"/>
          </p:nvPr>
        </p:nvSpPr>
        <p:spPr/>
        <p:txBody>
          <a:bodyPr/>
          <a:lstStyle/>
          <a:p>
            <a:r>
              <a:rPr lang="en-US"/>
              <a:t>Facebook Own Posts Table - 6 of 9</a:t>
            </a:r>
          </a:p>
        </p:txBody>
      </p:sp>
      <p:graphicFrame>
        <p:nvGraphicFramePr>
          <p:cNvPr id="5" name="Table Placeholder 4">
            <a:extLst>
              <a:ext uri="{FF2B5EF4-FFF2-40B4-BE49-F238E27FC236}">
                <a16:creationId xmlns:a16="http://schemas.microsoft.com/office/drawing/2014/main" id="{DD9EE485-7159-4687-9422-AAF271F1DBF4}"/>
              </a:ext>
            </a:extLst>
          </p:cNvPr>
          <p:cNvGraphicFramePr>
            <a:graphicFrameLocks noGrp="1"/>
          </p:cNvGraphicFramePr>
          <p:nvPr>
            <p:ph type="tbl" sz="quarter" idx="13"/>
            <p:extLst>
              <p:ext uri="{D42A27DB-BD31-4B8C-83A1-F6EECF244321}">
                <p14:modId xmlns:p14="http://schemas.microsoft.com/office/powerpoint/2010/main" val="40623429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621539088"/>
                    </a:ext>
                  </a:extLst>
                </a:gridCol>
                <a:gridCol w="658368">
                  <a:extLst>
                    <a:ext uri="{9D8B030D-6E8A-4147-A177-3AD203B41FA5}">
                      <a16:colId xmlns:a16="http://schemas.microsoft.com/office/drawing/2014/main" val="3435627718"/>
                    </a:ext>
                  </a:extLst>
                </a:gridCol>
                <a:gridCol w="658368">
                  <a:extLst>
                    <a:ext uri="{9D8B030D-6E8A-4147-A177-3AD203B41FA5}">
                      <a16:colId xmlns:a16="http://schemas.microsoft.com/office/drawing/2014/main" val="1672420431"/>
                    </a:ext>
                  </a:extLst>
                </a:gridCol>
                <a:gridCol w="658368">
                  <a:extLst>
                    <a:ext uri="{9D8B030D-6E8A-4147-A177-3AD203B41FA5}">
                      <a16:colId xmlns:a16="http://schemas.microsoft.com/office/drawing/2014/main" val="2049484229"/>
                    </a:ext>
                  </a:extLst>
                </a:gridCol>
                <a:gridCol w="658368">
                  <a:extLst>
                    <a:ext uri="{9D8B030D-6E8A-4147-A177-3AD203B41FA5}">
                      <a16:colId xmlns:a16="http://schemas.microsoft.com/office/drawing/2014/main" val="2665532366"/>
                    </a:ext>
                  </a:extLst>
                </a:gridCol>
                <a:gridCol w="658368">
                  <a:extLst>
                    <a:ext uri="{9D8B030D-6E8A-4147-A177-3AD203B41FA5}">
                      <a16:colId xmlns:a16="http://schemas.microsoft.com/office/drawing/2014/main" val="3089783628"/>
                    </a:ext>
                  </a:extLst>
                </a:gridCol>
                <a:gridCol w="658368">
                  <a:extLst>
                    <a:ext uri="{9D8B030D-6E8A-4147-A177-3AD203B41FA5}">
                      <a16:colId xmlns:a16="http://schemas.microsoft.com/office/drawing/2014/main" val="1943162115"/>
                    </a:ext>
                  </a:extLst>
                </a:gridCol>
                <a:gridCol w="658368">
                  <a:extLst>
                    <a:ext uri="{9D8B030D-6E8A-4147-A177-3AD203B41FA5}">
                      <a16:colId xmlns:a16="http://schemas.microsoft.com/office/drawing/2014/main" val="6684472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358565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- 2018-03-13 04:35:00</a:t>
                      </a:r>
                      <a:r>
                        <a:rPr kumimoji="0" lang="en-US" sz="1000" b="0" i="0" u="none" strike="noStrike" kern="1200" cap="none" spc="0" normalizeH="0" baseline="0" noProof="0">
                          <a:ln>
                            <a:noFill/>
                          </a:ln>
                          <a:solidFill>
                            <a:prstClr val="black"/>
                          </a:solidFill>
                          <a:effectLst/>
                          <a:uLnTx/>
                          <a:uFillTx/>
                          <a:latin typeface="+mn-lt"/>
                          <a:ea typeface="+mn-ea"/>
                          <a:cs typeface="+mn-cs"/>
                        </a:rPr>
                        <a:t>
A simple Irish cake, delicious served with fresh berries and whipped cream.
Irish Tea Cake
Ingredients:
113g SCS butter softened
200g white sugar
2 eggs
2 teaspoons vanilla extract
225g all-purpose flour
2 teaspoons baking powder
1/2 teaspoon salt
118ml milk
Powdered sugar for dusting
Fresh berries and whipped cream, for topping (optional)
Instructions:
Preheat oven to 176 degrees C. Grease and flour a 9-inch round pan. In a medium bowl, cream together the butter and sugar with an electric mixer until light and fluffy. Beat in the eggs, one at a time, mixing until fully incorporated. Stir in the vanilla.
In a medium bowl, combine the flour, baking powder, and salt. Stir into the batter alternately with the milk, starting and ending with the flour mixture. Spread the batter evenly into the prepared pan. Bake for 30 to 35 minutes, or until a toothpick inserted into the center comes out clean.
Cool in the pan on a wire rack for about 15 minutes, then turn out onto a serving plate. Ju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31740432"/>
                  </a:ext>
                </a:extLst>
              </a:tr>
            </a:tbl>
          </a:graphicData>
        </a:graphic>
      </p:graphicFrame>
      <p:sp>
        <p:nvSpPr>
          <p:cNvPr id="4" name="Text Placeholder 3">
            <a:extLst>
              <a:ext uri="{FF2B5EF4-FFF2-40B4-BE49-F238E27FC236}">
                <a16:creationId xmlns:a16="http://schemas.microsoft.com/office/drawing/2014/main" id="{B8E8FB86-2641-4C18-92A1-9450DE263FC3}"/>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2425123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B8D2C5-A0D4-4CA6-B2D6-91F5B83BF7ED}"/>
              </a:ext>
            </a:extLst>
          </p:cNvPr>
          <p:cNvSpPr>
            <a:spLocks noGrp="1"/>
          </p:cNvSpPr>
          <p:nvPr>
            <p:ph type="title"/>
          </p:nvPr>
        </p:nvSpPr>
        <p:spPr/>
        <p:txBody>
          <a:bodyPr/>
          <a:lstStyle/>
          <a:p>
            <a:r>
              <a:rPr lang="en-US"/>
              <a:t>Facebook Own Posts Table - 7 of 9</a:t>
            </a:r>
          </a:p>
        </p:txBody>
      </p:sp>
      <p:graphicFrame>
        <p:nvGraphicFramePr>
          <p:cNvPr id="5" name="Table Placeholder 4">
            <a:extLst>
              <a:ext uri="{FF2B5EF4-FFF2-40B4-BE49-F238E27FC236}">
                <a16:creationId xmlns:a16="http://schemas.microsoft.com/office/drawing/2014/main" id="{B2A03CAF-F659-4CE0-8DAC-70A2D892504F}"/>
              </a:ext>
            </a:extLst>
          </p:cNvPr>
          <p:cNvGraphicFramePr>
            <a:graphicFrameLocks noGrp="1"/>
          </p:cNvGraphicFramePr>
          <p:nvPr>
            <p:ph type="tbl" sz="quarter" idx="13"/>
            <p:extLst>
              <p:ext uri="{D42A27DB-BD31-4B8C-83A1-F6EECF244321}">
                <p14:modId xmlns:p14="http://schemas.microsoft.com/office/powerpoint/2010/main" val="3342672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815014546"/>
                    </a:ext>
                  </a:extLst>
                </a:gridCol>
                <a:gridCol w="658368">
                  <a:extLst>
                    <a:ext uri="{9D8B030D-6E8A-4147-A177-3AD203B41FA5}">
                      <a16:colId xmlns:a16="http://schemas.microsoft.com/office/drawing/2014/main" val="129159263"/>
                    </a:ext>
                  </a:extLst>
                </a:gridCol>
                <a:gridCol w="658368">
                  <a:extLst>
                    <a:ext uri="{9D8B030D-6E8A-4147-A177-3AD203B41FA5}">
                      <a16:colId xmlns:a16="http://schemas.microsoft.com/office/drawing/2014/main" val="3842174124"/>
                    </a:ext>
                  </a:extLst>
                </a:gridCol>
                <a:gridCol w="658368">
                  <a:extLst>
                    <a:ext uri="{9D8B030D-6E8A-4147-A177-3AD203B41FA5}">
                      <a16:colId xmlns:a16="http://schemas.microsoft.com/office/drawing/2014/main" val="2766735849"/>
                    </a:ext>
                  </a:extLst>
                </a:gridCol>
                <a:gridCol w="658368">
                  <a:extLst>
                    <a:ext uri="{9D8B030D-6E8A-4147-A177-3AD203B41FA5}">
                      <a16:colId xmlns:a16="http://schemas.microsoft.com/office/drawing/2014/main" val="3961146119"/>
                    </a:ext>
                  </a:extLst>
                </a:gridCol>
                <a:gridCol w="658368">
                  <a:extLst>
                    <a:ext uri="{9D8B030D-6E8A-4147-A177-3AD203B41FA5}">
                      <a16:colId xmlns:a16="http://schemas.microsoft.com/office/drawing/2014/main" val="544034063"/>
                    </a:ext>
                  </a:extLst>
                </a:gridCol>
                <a:gridCol w="658368">
                  <a:extLst>
                    <a:ext uri="{9D8B030D-6E8A-4147-A177-3AD203B41FA5}">
                      <a16:colId xmlns:a16="http://schemas.microsoft.com/office/drawing/2014/main" val="891448638"/>
                    </a:ext>
                  </a:extLst>
                </a:gridCol>
                <a:gridCol w="658368">
                  <a:extLst>
                    <a:ext uri="{9D8B030D-6E8A-4147-A177-3AD203B41FA5}">
                      <a16:colId xmlns:a16="http://schemas.microsoft.com/office/drawing/2014/main" val="13721926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46651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- 2018-03-11 12:50:00</a:t>
                      </a:r>
                      <a:r>
                        <a:rPr kumimoji="0" lang="en-US" sz="1000" b="0" i="0" u="none" strike="noStrike" kern="1200" cap="none" spc="0" normalizeH="0" baseline="0" noProof="0">
                          <a:ln>
                            <a:noFill/>
                          </a:ln>
                          <a:solidFill>
                            <a:prstClr val="black"/>
                          </a:solidFill>
                          <a:effectLst/>
                          <a:uLnTx/>
                          <a:uFillTx/>
                          <a:latin typeface="+mn-lt"/>
                          <a:ea typeface="+mn-ea"/>
                          <a:cs typeface="+mn-cs"/>
                        </a:rPr>
                        <a:t>
Have a bite of these berrylicious blueberry tarts to add more flavor to your evening tea. #MadeWithSCS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47909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- 2018-03-10 12:34:30</a:t>
                      </a:r>
                      <a:r>
                        <a:rPr kumimoji="0" lang="en-US" sz="1000" b="0" i="0" u="none" strike="noStrike" kern="1200" cap="none" spc="0" normalizeH="0" baseline="0" noProof="0">
                          <a:ln>
                            <a:noFill/>
                          </a:ln>
                          <a:solidFill>
                            <a:prstClr val="black"/>
                          </a:solidFill>
                          <a:effectLst/>
                          <a:uLnTx/>
                          <a:uFillTx/>
                          <a:latin typeface="+mn-lt"/>
                          <a:ea typeface="+mn-ea"/>
                          <a:cs typeface="+mn-cs"/>
                        </a:rPr>
                        <a:t>
What did the butter say to the bread when they saw the teabag being put in the kettle? "Gosh! He's in hot water!"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538389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- 2018-03-10 12:28:13</a:t>
                      </a:r>
                      <a:r>
                        <a:rPr kumimoji="0" lang="en-US" sz="1000" b="0" i="0" u="none" strike="noStrike" kern="1200" cap="none" spc="0" normalizeH="0" baseline="0" noProof="0">
                          <a:ln>
                            <a:noFill/>
                          </a:ln>
                          <a:solidFill>
                            <a:prstClr val="black"/>
                          </a:solidFill>
                          <a:effectLst/>
                          <a:uLnTx/>
                          <a:uFillTx/>
                          <a:latin typeface="+mn-lt"/>
                          <a:ea typeface="+mn-ea"/>
                          <a:cs typeface="+mn-cs"/>
                        </a:rPr>
                        <a:t>
Adding eggs one at a time to the creamed butter and sugar isn't just to slow you down. Like any other wet ingredient, eggs added all at once won't emulsify properly with the fat in the butter. If the egg isn't mixed in well before the next one is added, the emulsion could break. Patience at the beginning of the process will yield better cookies out of the oven.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640435255"/>
                  </a:ext>
                </a:extLst>
              </a:tr>
            </a:tbl>
          </a:graphicData>
        </a:graphic>
      </p:graphicFrame>
      <p:sp>
        <p:nvSpPr>
          <p:cNvPr id="4" name="Text Placeholder 3">
            <a:extLst>
              <a:ext uri="{FF2B5EF4-FFF2-40B4-BE49-F238E27FC236}">
                <a16:creationId xmlns:a16="http://schemas.microsoft.com/office/drawing/2014/main" id="{1F48CE6A-150F-4BD3-83F8-2C588075871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53736303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DACF3B-399C-4DAE-BA07-1A3740EE2426}"/>
              </a:ext>
            </a:extLst>
          </p:cNvPr>
          <p:cNvSpPr>
            <a:spLocks noGrp="1"/>
          </p:cNvSpPr>
          <p:nvPr>
            <p:ph type="title"/>
          </p:nvPr>
        </p:nvSpPr>
        <p:spPr/>
        <p:txBody>
          <a:bodyPr/>
          <a:lstStyle/>
          <a:p>
            <a:r>
              <a:rPr lang="en-US"/>
              <a:t>Facebook Own Posts Table - 8 of 9</a:t>
            </a:r>
          </a:p>
        </p:txBody>
      </p:sp>
      <p:graphicFrame>
        <p:nvGraphicFramePr>
          <p:cNvPr id="5" name="Table Placeholder 4">
            <a:extLst>
              <a:ext uri="{FF2B5EF4-FFF2-40B4-BE49-F238E27FC236}">
                <a16:creationId xmlns:a16="http://schemas.microsoft.com/office/drawing/2014/main" id="{9D28C29E-9CB2-4459-8175-F308608ACFC3}"/>
              </a:ext>
            </a:extLst>
          </p:cNvPr>
          <p:cNvGraphicFramePr>
            <a:graphicFrameLocks noGrp="1"/>
          </p:cNvGraphicFramePr>
          <p:nvPr>
            <p:ph type="tbl" sz="quarter" idx="13"/>
            <p:extLst>
              <p:ext uri="{D42A27DB-BD31-4B8C-83A1-F6EECF244321}">
                <p14:modId xmlns:p14="http://schemas.microsoft.com/office/powerpoint/2010/main" val="3435160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19572606"/>
                    </a:ext>
                  </a:extLst>
                </a:gridCol>
                <a:gridCol w="658368">
                  <a:extLst>
                    <a:ext uri="{9D8B030D-6E8A-4147-A177-3AD203B41FA5}">
                      <a16:colId xmlns:a16="http://schemas.microsoft.com/office/drawing/2014/main" val="208230610"/>
                    </a:ext>
                  </a:extLst>
                </a:gridCol>
                <a:gridCol w="658368">
                  <a:extLst>
                    <a:ext uri="{9D8B030D-6E8A-4147-A177-3AD203B41FA5}">
                      <a16:colId xmlns:a16="http://schemas.microsoft.com/office/drawing/2014/main" val="4166120521"/>
                    </a:ext>
                  </a:extLst>
                </a:gridCol>
                <a:gridCol w="658368">
                  <a:extLst>
                    <a:ext uri="{9D8B030D-6E8A-4147-A177-3AD203B41FA5}">
                      <a16:colId xmlns:a16="http://schemas.microsoft.com/office/drawing/2014/main" val="2188877344"/>
                    </a:ext>
                  </a:extLst>
                </a:gridCol>
                <a:gridCol w="658368">
                  <a:extLst>
                    <a:ext uri="{9D8B030D-6E8A-4147-A177-3AD203B41FA5}">
                      <a16:colId xmlns:a16="http://schemas.microsoft.com/office/drawing/2014/main" val="1172368866"/>
                    </a:ext>
                  </a:extLst>
                </a:gridCol>
                <a:gridCol w="658368">
                  <a:extLst>
                    <a:ext uri="{9D8B030D-6E8A-4147-A177-3AD203B41FA5}">
                      <a16:colId xmlns:a16="http://schemas.microsoft.com/office/drawing/2014/main" val="4213569069"/>
                    </a:ext>
                  </a:extLst>
                </a:gridCol>
                <a:gridCol w="658368">
                  <a:extLst>
                    <a:ext uri="{9D8B030D-6E8A-4147-A177-3AD203B41FA5}">
                      <a16:colId xmlns:a16="http://schemas.microsoft.com/office/drawing/2014/main" val="232921628"/>
                    </a:ext>
                  </a:extLst>
                </a:gridCol>
                <a:gridCol w="658368">
                  <a:extLst>
                    <a:ext uri="{9D8B030D-6E8A-4147-A177-3AD203B41FA5}">
                      <a16:colId xmlns:a16="http://schemas.microsoft.com/office/drawing/2014/main" val="2982560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25971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- 2018-03-05 13:11:00</a:t>
                      </a:r>
                      <a:r>
                        <a:rPr kumimoji="0" lang="en-US" sz="1000" b="0" i="0" u="none" strike="noStrike" kern="1200" cap="none" spc="0" normalizeH="0" baseline="0" noProof="0">
                          <a:ln>
                            <a:noFill/>
                          </a:ln>
                          <a:solidFill>
                            <a:prstClr val="black"/>
                          </a:solidFill>
                          <a:effectLst/>
                          <a:uLnTx/>
                          <a:uFillTx/>
                          <a:latin typeface="+mn-lt"/>
                          <a:ea typeface="+mn-ea"/>
                          <a:cs typeface="+mn-cs"/>
                        </a:rPr>
                        <a:t>
These English Scones are perfect for entertaining guests plus super fast and easy to make!
English Scones
Ingredients:
85g cold SCS butter 
320g all-purpose flour
1/4 tsp salt
3 1/2 tsp baking powder
3 tbsp granulated sugar
175ml milk 
1 tsp lemon juice
1 tsp vanilla extract
1 egg beaten
Instructions:
Preheat the oven to 200°C. In a large bowl mix flour with the salt, baking powder, and sugar. Add the butter, then rub it in with your fingers until the mixture looks like fine crumbs. 
Heat up the milk on the stove until warm, but not hot. Add the vanilla and lemon juice, then set aside for a moment. Line a baking sheet with a silicone baking mat and put it in the oven. 
Add the milk mixture to the dry mixture and combine them quickly with a fork. Scatter some flour on the work surface and tip the dough out. Dredge the dough and your hands with a little more flour, then fold the dough over 2-3 times until it’s a little smoother. Don't overwork the dough. Pat into a round about 1.5-i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020079536"/>
                  </a:ext>
                </a:extLst>
              </a:tr>
            </a:tbl>
          </a:graphicData>
        </a:graphic>
      </p:graphicFrame>
      <p:sp>
        <p:nvSpPr>
          <p:cNvPr id="4" name="Text Placeholder 3">
            <a:extLst>
              <a:ext uri="{FF2B5EF4-FFF2-40B4-BE49-F238E27FC236}">
                <a16:creationId xmlns:a16="http://schemas.microsoft.com/office/drawing/2014/main" id="{0F3EDF28-399C-4863-B44C-6059492487A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852104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AA8D97-B67D-411E-B9C8-3216EB54078C}"/>
              </a:ext>
            </a:extLst>
          </p:cNvPr>
          <p:cNvSpPr>
            <a:spLocks noGrp="1"/>
          </p:cNvSpPr>
          <p:nvPr>
            <p:ph type="title"/>
          </p:nvPr>
        </p:nvSpPr>
        <p:spPr/>
        <p:txBody>
          <a:bodyPr/>
          <a:lstStyle/>
          <a:p>
            <a:r>
              <a:rPr lang="en-US"/>
              <a:t>Facebook Own Posts Table - 9 of 9</a:t>
            </a:r>
          </a:p>
        </p:txBody>
      </p:sp>
      <p:graphicFrame>
        <p:nvGraphicFramePr>
          <p:cNvPr id="5" name="Table Placeholder 4">
            <a:extLst>
              <a:ext uri="{FF2B5EF4-FFF2-40B4-BE49-F238E27FC236}">
                <a16:creationId xmlns:a16="http://schemas.microsoft.com/office/drawing/2014/main" id="{865CBB5C-115D-4C7E-BF16-4D6EB62B2839}"/>
              </a:ext>
            </a:extLst>
          </p:cNvPr>
          <p:cNvGraphicFramePr>
            <a:graphicFrameLocks noGrp="1"/>
          </p:cNvGraphicFramePr>
          <p:nvPr>
            <p:ph type="tbl" sz="quarter" idx="13"/>
            <p:extLst>
              <p:ext uri="{D42A27DB-BD31-4B8C-83A1-F6EECF244321}">
                <p14:modId xmlns:p14="http://schemas.microsoft.com/office/powerpoint/2010/main" val="26173235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882679821"/>
                    </a:ext>
                  </a:extLst>
                </a:gridCol>
                <a:gridCol w="658368">
                  <a:extLst>
                    <a:ext uri="{9D8B030D-6E8A-4147-A177-3AD203B41FA5}">
                      <a16:colId xmlns:a16="http://schemas.microsoft.com/office/drawing/2014/main" val="1738932581"/>
                    </a:ext>
                  </a:extLst>
                </a:gridCol>
                <a:gridCol w="658368">
                  <a:extLst>
                    <a:ext uri="{9D8B030D-6E8A-4147-A177-3AD203B41FA5}">
                      <a16:colId xmlns:a16="http://schemas.microsoft.com/office/drawing/2014/main" val="3180248453"/>
                    </a:ext>
                  </a:extLst>
                </a:gridCol>
                <a:gridCol w="658368">
                  <a:extLst>
                    <a:ext uri="{9D8B030D-6E8A-4147-A177-3AD203B41FA5}">
                      <a16:colId xmlns:a16="http://schemas.microsoft.com/office/drawing/2014/main" val="4077107441"/>
                    </a:ext>
                  </a:extLst>
                </a:gridCol>
                <a:gridCol w="658368">
                  <a:extLst>
                    <a:ext uri="{9D8B030D-6E8A-4147-A177-3AD203B41FA5}">
                      <a16:colId xmlns:a16="http://schemas.microsoft.com/office/drawing/2014/main" val="670204564"/>
                    </a:ext>
                  </a:extLst>
                </a:gridCol>
                <a:gridCol w="658368">
                  <a:extLst>
                    <a:ext uri="{9D8B030D-6E8A-4147-A177-3AD203B41FA5}">
                      <a16:colId xmlns:a16="http://schemas.microsoft.com/office/drawing/2014/main" val="216408497"/>
                    </a:ext>
                  </a:extLst>
                </a:gridCol>
                <a:gridCol w="658368">
                  <a:extLst>
                    <a:ext uri="{9D8B030D-6E8A-4147-A177-3AD203B41FA5}">
                      <a16:colId xmlns:a16="http://schemas.microsoft.com/office/drawing/2014/main" val="3087638606"/>
                    </a:ext>
                  </a:extLst>
                </a:gridCol>
                <a:gridCol w="658368">
                  <a:extLst>
                    <a:ext uri="{9D8B030D-6E8A-4147-A177-3AD203B41FA5}">
                      <a16:colId xmlns:a16="http://schemas.microsoft.com/office/drawing/2014/main" val="21849849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148135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- 2018-03-03 15:43:00</a:t>
                      </a:r>
                      <a:r>
                        <a:rPr kumimoji="0" lang="en-US" sz="1000" b="0" i="0" u="none" strike="noStrike" kern="1200" cap="none" spc="0" normalizeH="0" baseline="0" noProof="0">
                          <a:ln>
                            <a:noFill/>
                          </a:ln>
                          <a:solidFill>
                            <a:prstClr val="black"/>
                          </a:solidFill>
                          <a:effectLst/>
                          <a:uLnTx/>
                          <a:uFillTx/>
                          <a:latin typeface="+mn-lt"/>
                          <a:ea typeface="+mn-ea"/>
                          <a:cs typeface="+mn-cs"/>
                        </a:rPr>
                        <a:t>
These mouthwatering lemon bars will be perfect with a cup of tea! #MadeWithSCS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56714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SCS Dairy MY - 2018-03-02 03:02:19</a:t>
                      </a:r>
                      <a:r>
                        <a:rPr kumimoji="0" lang="en-US" sz="1000" b="0" i="0" u="none" strike="noStrike" kern="1200" cap="none" spc="0" normalizeH="0" baseline="0" noProof="0">
                          <a:ln>
                            <a:noFill/>
                          </a:ln>
                          <a:solidFill>
                            <a:prstClr val="black"/>
                          </a:solidFill>
                          <a:effectLst/>
                          <a:uLnTx/>
                          <a:uFillTx/>
                          <a:latin typeface="+mn-lt"/>
                          <a:ea typeface="+mn-ea"/>
                          <a:cs typeface="+mn-cs"/>
                        </a:rPr>
                        <a:t>
What happened to the shirt when some tea spilled on it? It became a T-shirt!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95798748"/>
                  </a:ext>
                </a:extLst>
              </a:tr>
            </a:tbl>
          </a:graphicData>
        </a:graphic>
      </p:graphicFrame>
      <p:sp>
        <p:nvSpPr>
          <p:cNvPr id="4" name="Text Placeholder 3">
            <a:extLst>
              <a:ext uri="{FF2B5EF4-FFF2-40B4-BE49-F238E27FC236}">
                <a16:creationId xmlns:a16="http://schemas.microsoft.com/office/drawing/2014/main" id="{EF29D92C-6059-4D86-B5D5-29DB1ABB85A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68127450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928</Words>
  <Application>Microsoft Office PowerPoint</Application>
  <PresentationFormat>On-screen Show (4:3)</PresentationFormat>
  <Paragraphs>447</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Calibri</vt:lpstr>
      <vt:lpstr>Arial</vt:lpstr>
      <vt:lpstr>quintly_template</vt:lpstr>
      <vt:lpstr>MASTER TEMPLATE</vt:lpstr>
      <vt:lpstr>Facebook Engaged Users</vt:lpstr>
      <vt:lpstr>Facebook Key Metrics Table</vt:lpstr>
      <vt:lpstr>Facebook Reach</vt:lpstr>
      <vt:lpstr>Facebook Interactions Distribution</vt:lpstr>
      <vt:lpstr>Facebook Average Reactions Per Post</vt:lpstr>
      <vt:lpstr>Facebook Interaction Rate By Weekday</vt:lpstr>
      <vt:lpstr>(FB) Custom Own Posts Table (new) - 1 of 6</vt:lpstr>
      <vt:lpstr>(FB) Custom Own Posts Table (new) - 2 of 6</vt:lpstr>
      <vt:lpstr>(FB) Custom Own Posts Table (new) - 3 of 6</vt:lpstr>
      <vt:lpstr>(FB) Custom Own Posts Table (new) - 4 of 6</vt:lpstr>
      <vt:lpstr>(FB) Custom Own Posts Table (new) - 5 of 6</vt:lpstr>
      <vt:lpstr>(FB) Custom Own Posts Table (new) - 6 of 6</vt:lpstr>
      <vt:lpstr>Facebook Fan Demographics</vt:lpstr>
      <vt:lpstr>Facebook Interaction Rate</vt:lpstr>
      <vt:lpstr>Facebook Fans Total</vt:lpstr>
      <vt:lpstr>Facebook Page Views</vt:lpstr>
      <vt:lpstr>Facebook Fans By City Table - 1 of 3</vt:lpstr>
      <vt:lpstr>Facebook Fans By City Table - 2 of 3</vt:lpstr>
      <vt:lpstr>Facebook Fans By City Table - 3 of 3</vt:lpstr>
      <vt:lpstr>Facebook Own Posts Table - 1 of 9</vt:lpstr>
      <vt:lpstr>Facebook Own Posts Table - 2 of 9</vt:lpstr>
      <vt:lpstr>Facebook Own Posts Table - 3 of 9</vt:lpstr>
      <vt:lpstr>Facebook Own Posts Table - 4 of 9</vt:lpstr>
      <vt:lpstr>Facebook Own Posts Table - 5 of 9</vt:lpstr>
      <vt:lpstr>Facebook Own Posts Table - 6 of 9</vt:lpstr>
      <vt:lpstr>Facebook Own Posts Table - 7 of 9</vt:lpstr>
      <vt:lpstr>Facebook Own Posts Table - 8 of 9</vt:lpstr>
      <vt:lpstr>Facebook Own Posts Table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Administrator</dc:creator>
  <cp:lastModifiedBy>Administrator</cp:lastModifiedBy>
  <cp:revision>1</cp:revision>
  <dcterms:created xsi:type="dcterms:W3CDTF">2018-04-04T14:09:38Z</dcterms:created>
  <dcterms:modified xsi:type="dcterms:W3CDTF">2018-04-04T14:10:24Z</dcterms:modified>
</cp:coreProperties>
</file>