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4" r:id="rId45"/>
    <p:sldId id="305" r:id="rId46"/>
    <p:sldId id="306" r:id="rId47"/>
    <p:sldId id="308" r:id="rId48"/>
    <p:sldId id="309"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93</c:v>
                </c:pt>
                <c:pt idx="1">
                  <c:v>88</c:v>
                </c:pt>
                <c:pt idx="2">
                  <c:v>47</c:v>
                </c:pt>
                <c:pt idx="3">
                  <c:v>17</c:v>
                </c:pt>
                <c:pt idx="4">
                  <c:v>41</c:v>
                </c:pt>
                <c:pt idx="5">
                  <c:v>60</c:v>
                </c:pt>
                <c:pt idx="6">
                  <c:v>50</c:v>
                </c:pt>
                <c:pt idx="7">
                  <c:v>38</c:v>
                </c:pt>
                <c:pt idx="8">
                  <c:v>127</c:v>
                </c:pt>
                <c:pt idx="9">
                  <c:v>20</c:v>
                </c:pt>
                <c:pt idx="10">
                  <c:v>23</c:v>
                </c:pt>
                <c:pt idx="11">
                  <c:v>19</c:v>
                </c:pt>
                <c:pt idx="12">
                  <c:v>16</c:v>
                </c:pt>
                <c:pt idx="13">
                  <c:v>3</c:v>
                </c:pt>
                <c:pt idx="14">
                  <c:v>3</c:v>
                </c:pt>
                <c:pt idx="15">
                  <c:v>0</c:v>
                </c:pt>
                <c:pt idx="16">
                  <c:v>4</c:v>
                </c:pt>
                <c:pt idx="17">
                  <c:v>2</c:v>
                </c:pt>
                <c:pt idx="18">
                  <c:v>1</c:v>
                </c:pt>
                <c:pt idx="19">
                  <c:v>5</c:v>
                </c:pt>
                <c:pt idx="20">
                  <c:v>2</c:v>
                </c:pt>
                <c:pt idx="21">
                  <c:v>2</c:v>
                </c:pt>
                <c:pt idx="22">
                  <c:v>5</c:v>
                </c:pt>
                <c:pt idx="23">
                  <c:v>1</c:v>
                </c:pt>
                <c:pt idx="24">
                  <c:v>2</c:v>
                </c:pt>
                <c:pt idx="25">
                  <c:v>1</c:v>
                </c:pt>
                <c:pt idx="26">
                  <c:v>0</c:v>
                </c:pt>
                <c:pt idx="27">
                  <c:v>4</c:v>
                </c:pt>
                <c:pt idx="28">
                  <c:v>1</c:v>
                </c:pt>
                <c:pt idx="29">
                  <c:v>4</c:v>
                </c:pt>
                <c:pt idx="30">
                  <c:v>3</c:v>
                </c:pt>
              </c:numCache>
            </c:numRef>
          </c:val>
          <c:smooth val="0"/>
          <c:extLst>
            <c:ext xmlns:c16="http://schemas.microsoft.com/office/drawing/2014/chart" uri="{C3380CC4-5D6E-409C-BE32-E72D297353CC}">
              <c16:uniqueId val="{00000000-5CB7-4046-AD57-3F22C4320A7B}"/>
            </c:ext>
          </c:extLst>
        </c:ser>
        <c:dLbls>
          <c:showLegendKey val="0"/>
          <c:showVal val="0"/>
          <c:showCatName val="0"/>
          <c:showSerName val="0"/>
          <c:showPercent val="0"/>
          <c:showBubbleSize val="0"/>
        </c:dLbls>
        <c:smooth val="0"/>
        <c:axId val="542853504"/>
        <c:axId val="542854816"/>
      </c:lineChart>
      <c:dateAx>
        <c:axId val="54285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854816"/>
        <c:crosses val="autoZero"/>
        <c:auto val="1"/>
        <c:lblOffset val="100"/>
        <c:baseTimeUnit val="days"/>
      </c:dateAx>
      <c:valAx>
        <c:axId val="54285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85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396</c:v>
                </c:pt>
                <c:pt idx="1">
                  <c:v>335</c:v>
                </c:pt>
                <c:pt idx="2">
                  <c:v>234</c:v>
                </c:pt>
                <c:pt idx="3">
                  <c:v>127</c:v>
                </c:pt>
                <c:pt idx="4">
                  <c:v>210</c:v>
                </c:pt>
                <c:pt idx="5">
                  <c:v>241</c:v>
                </c:pt>
                <c:pt idx="6">
                  <c:v>196</c:v>
                </c:pt>
                <c:pt idx="7">
                  <c:v>363</c:v>
                </c:pt>
                <c:pt idx="8">
                  <c:v>766</c:v>
                </c:pt>
                <c:pt idx="9">
                  <c:v>103</c:v>
                </c:pt>
                <c:pt idx="10">
                  <c:v>198</c:v>
                </c:pt>
                <c:pt idx="11">
                  <c:v>202</c:v>
                </c:pt>
                <c:pt idx="12">
                  <c:v>141</c:v>
                </c:pt>
                <c:pt idx="13">
                  <c:v>36</c:v>
                </c:pt>
                <c:pt idx="14">
                  <c:v>22</c:v>
                </c:pt>
                <c:pt idx="15">
                  <c:v>8</c:v>
                </c:pt>
                <c:pt idx="16">
                  <c:v>35</c:v>
                </c:pt>
                <c:pt idx="17">
                  <c:v>30</c:v>
                </c:pt>
                <c:pt idx="18">
                  <c:v>10</c:v>
                </c:pt>
                <c:pt idx="19">
                  <c:v>36</c:v>
                </c:pt>
                <c:pt idx="20">
                  <c:v>28</c:v>
                </c:pt>
                <c:pt idx="21">
                  <c:v>13</c:v>
                </c:pt>
                <c:pt idx="22">
                  <c:v>10</c:v>
                </c:pt>
                <c:pt idx="23">
                  <c:v>11</c:v>
                </c:pt>
                <c:pt idx="24">
                  <c:v>29</c:v>
                </c:pt>
                <c:pt idx="25">
                  <c:v>15</c:v>
                </c:pt>
                <c:pt idx="26">
                  <c:v>5</c:v>
                </c:pt>
                <c:pt idx="27">
                  <c:v>23</c:v>
                </c:pt>
                <c:pt idx="28">
                  <c:v>16</c:v>
                </c:pt>
                <c:pt idx="29">
                  <c:v>22</c:v>
                </c:pt>
                <c:pt idx="30">
                  <c:v>18</c:v>
                </c:pt>
              </c:numCache>
            </c:numRef>
          </c:val>
          <c:smooth val="0"/>
          <c:extLst>
            <c:ext xmlns:c16="http://schemas.microsoft.com/office/drawing/2014/chart" uri="{C3380CC4-5D6E-409C-BE32-E72D297353CC}">
              <c16:uniqueId val="{00000000-A875-452E-977B-2BEF1D239556}"/>
            </c:ext>
          </c:extLst>
        </c:ser>
        <c:dLbls>
          <c:showLegendKey val="0"/>
          <c:showVal val="0"/>
          <c:showCatName val="0"/>
          <c:showSerName val="0"/>
          <c:showPercent val="0"/>
          <c:showBubbleSize val="0"/>
        </c:dLbls>
        <c:smooth val="0"/>
        <c:axId val="297975128"/>
        <c:axId val="297975456"/>
      </c:lineChart>
      <c:dateAx>
        <c:axId val="29797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75456"/>
        <c:crosses val="autoZero"/>
        <c:auto val="1"/>
        <c:lblOffset val="100"/>
        <c:baseTimeUnit val="days"/>
      </c:dateAx>
      <c:valAx>
        <c:axId val="29797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7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SPLAT Asia</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686C-4BF6-8F2A-C661312B3D2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SPLAT Asia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686C-4BF6-8F2A-C661312B3D2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SPLAT Asia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686C-4BF6-8F2A-C661312B3D2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SPLAT Asia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686C-4BF6-8F2A-C661312B3D2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SPLAT Asia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686C-4BF6-8F2A-C661312B3D2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SPLAT Asia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686C-4BF6-8F2A-C661312B3D2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SPLAT Asia</c:v>
                </c:pt>
              </c:strCache>
            </c:strRef>
          </c:cat>
          <c:val>
            <c:numRef>
              <c:f>Sheet1!$H$2</c:f>
              <c:numCache>
                <c:formatCode>General</c:formatCode>
                <c:ptCount val="1"/>
                <c:pt idx="0">
                  <c:v>1</c:v>
                </c:pt>
              </c:numCache>
            </c:numRef>
          </c:val>
          <c:extLst>
            <c:ext xmlns:c16="http://schemas.microsoft.com/office/drawing/2014/chart" uri="{C3380CC4-5D6E-409C-BE32-E72D297353CC}">
              <c16:uniqueId val="{00000006-686C-4BF6-8F2A-C661312B3D2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SPLAT Asia</c:v>
                </c:pt>
              </c:strCache>
            </c:strRef>
          </c:cat>
          <c:val>
            <c:numRef>
              <c:f>Sheet1!$I$2</c:f>
              <c:numCache>
                <c:formatCode>General</c:formatCode>
                <c:ptCount val="1"/>
                <c:pt idx="0">
                  <c:v>2</c:v>
                </c:pt>
              </c:numCache>
            </c:numRef>
          </c:val>
          <c:extLst>
            <c:ext xmlns:c16="http://schemas.microsoft.com/office/drawing/2014/chart" uri="{C3380CC4-5D6E-409C-BE32-E72D297353CC}">
              <c16:uniqueId val="{00000007-686C-4BF6-8F2A-C661312B3D2F}"/>
            </c:ext>
          </c:extLst>
        </c:ser>
        <c:dLbls>
          <c:showLegendKey val="0"/>
          <c:showVal val="0"/>
          <c:showCatName val="0"/>
          <c:showSerName val="0"/>
          <c:showPercent val="0"/>
          <c:showBubbleSize val="0"/>
        </c:dLbls>
        <c:gapWidth val="150"/>
        <c:overlap val="100"/>
        <c:axId val="542848256"/>
        <c:axId val="542849240"/>
      </c:barChart>
      <c:catAx>
        <c:axId val="54284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849240"/>
        <c:crosses val="autoZero"/>
        <c:auto val="1"/>
        <c:lblAlgn val="ctr"/>
        <c:lblOffset val="100"/>
        <c:noMultiLvlLbl val="0"/>
      </c:catAx>
      <c:valAx>
        <c:axId val="542849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84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68</c:v>
                </c:pt>
                <c:pt idx="1">
                  <c:v>0</c:v>
                </c:pt>
                <c:pt idx="2">
                  <c:v>0</c:v>
                </c:pt>
                <c:pt idx="3">
                  <c:v>0</c:v>
                </c:pt>
                <c:pt idx="4">
                  <c:v>71</c:v>
                </c:pt>
                <c:pt idx="5">
                  <c:v>0</c:v>
                </c:pt>
                <c:pt idx="6">
                  <c:v>0</c:v>
                </c:pt>
                <c:pt idx="7">
                  <c:v>27</c:v>
                </c:pt>
                <c:pt idx="8">
                  <c:v>0</c:v>
                </c:pt>
                <c:pt idx="9">
                  <c:v>0</c:v>
                </c:pt>
                <c:pt idx="10">
                  <c:v>1</c:v>
                </c:pt>
                <c:pt idx="11">
                  <c:v>0</c:v>
                </c:pt>
                <c:pt idx="12">
                  <c:v>0</c:v>
                </c:pt>
                <c:pt idx="13">
                  <c:v>0</c:v>
                </c:pt>
                <c:pt idx="14">
                  <c:v>0</c:v>
                </c:pt>
                <c:pt idx="15">
                  <c:v>0</c:v>
                </c:pt>
                <c:pt idx="16">
                  <c:v>4</c:v>
                </c:pt>
                <c:pt idx="17">
                  <c:v>0</c:v>
                </c:pt>
                <c:pt idx="18">
                  <c:v>0</c:v>
                </c:pt>
                <c:pt idx="19">
                  <c:v>0</c:v>
                </c:pt>
                <c:pt idx="20">
                  <c:v>0</c:v>
                </c:pt>
                <c:pt idx="21">
                  <c:v>0</c:v>
                </c:pt>
                <c:pt idx="22">
                  <c:v>2</c:v>
                </c:pt>
                <c:pt idx="23">
                  <c:v>0</c:v>
                </c:pt>
                <c:pt idx="24">
                  <c:v>1</c:v>
                </c:pt>
                <c:pt idx="25">
                  <c:v>0</c:v>
                </c:pt>
                <c:pt idx="26">
                  <c:v>0</c:v>
                </c:pt>
                <c:pt idx="27">
                  <c:v>3</c:v>
                </c:pt>
                <c:pt idx="28">
                  <c:v>0</c:v>
                </c:pt>
                <c:pt idx="29">
                  <c:v>3</c:v>
                </c:pt>
                <c:pt idx="30">
                  <c:v>0</c:v>
                </c:pt>
              </c:numCache>
            </c:numRef>
          </c:val>
          <c:smooth val="0"/>
          <c:extLst>
            <c:ext xmlns:c16="http://schemas.microsoft.com/office/drawing/2014/chart" uri="{C3380CC4-5D6E-409C-BE32-E72D297353CC}">
              <c16:uniqueId val="{00000000-4205-4349-93BF-764A6086CBF9}"/>
            </c:ext>
          </c:extLst>
        </c:ser>
        <c:dLbls>
          <c:showLegendKey val="0"/>
          <c:showVal val="0"/>
          <c:showCatName val="0"/>
          <c:showSerName val="0"/>
          <c:showPercent val="0"/>
          <c:showBubbleSize val="0"/>
        </c:dLbls>
        <c:smooth val="0"/>
        <c:axId val="300989880"/>
        <c:axId val="300985616"/>
      </c:lineChart>
      <c:dateAx>
        <c:axId val="30098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85616"/>
        <c:crosses val="autoZero"/>
        <c:auto val="1"/>
        <c:lblOffset val="100"/>
        <c:baseTimeUnit val="days"/>
      </c:dateAx>
      <c:valAx>
        <c:axId val="30098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8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 Asia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2.7788649706458002</c:v>
                </c:pt>
                <c:pt idx="1">
                  <c:v>0</c:v>
                </c:pt>
                <c:pt idx="2">
                  <c:v>5.8708414872798001E-2</c:v>
                </c:pt>
                <c:pt idx="3">
                  <c:v>1.8982387475538001</c:v>
                </c:pt>
                <c:pt idx="4">
                  <c:v>0.1174168297456</c:v>
                </c:pt>
                <c:pt idx="5">
                  <c:v>0.15655577299413001</c:v>
                </c:pt>
                <c:pt idx="6">
                  <c:v>3.9138943248532003E-2</c:v>
                </c:pt>
              </c:numCache>
            </c:numRef>
          </c:val>
          <c:extLst>
            <c:ext xmlns:c16="http://schemas.microsoft.com/office/drawing/2014/chart" uri="{C3380CC4-5D6E-409C-BE32-E72D297353CC}">
              <c16:uniqueId val="{00000000-A20C-4766-AE84-7762FAB79823}"/>
            </c:ext>
          </c:extLst>
        </c:ser>
        <c:dLbls>
          <c:showLegendKey val="0"/>
          <c:showVal val="0"/>
          <c:showCatName val="0"/>
          <c:showSerName val="0"/>
          <c:showPercent val="0"/>
          <c:showBubbleSize val="0"/>
        </c:dLbls>
        <c:gapWidth val="219"/>
        <c:overlap val="-27"/>
        <c:axId val="370455232"/>
        <c:axId val="297974800"/>
      </c:barChart>
      <c:catAx>
        <c:axId val="37045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74800"/>
        <c:crosses val="autoZero"/>
        <c:auto val="1"/>
        <c:lblAlgn val="ctr"/>
        <c:lblOffset val="100"/>
        <c:noMultiLvlLbl val="0"/>
      </c:catAx>
      <c:valAx>
        <c:axId val="29797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5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399</c:v>
                </c:pt>
                <c:pt idx="2">
                  <c:v>465</c:v>
                </c:pt>
                <c:pt idx="3">
                  <c:v>179</c:v>
                </c:pt>
                <c:pt idx="4">
                  <c:v>72</c:v>
                </c:pt>
                <c:pt idx="5">
                  <c:v>16</c:v>
                </c:pt>
                <c:pt idx="6">
                  <c:v>0</c:v>
                </c:pt>
              </c:numCache>
            </c:numRef>
          </c:val>
          <c:extLst>
            <c:ext xmlns:c16="http://schemas.microsoft.com/office/drawing/2014/chart" uri="{C3380CC4-5D6E-409C-BE32-E72D297353CC}">
              <c16:uniqueId val="{00000000-5F3A-4C22-865D-66121A2B147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651</c:v>
                </c:pt>
                <c:pt idx="2">
                  <c:v>602</c:v>
                </c:pt>
                <c:pt idx="3">
                  <c:v>153</c:v>
                </c:pt>
                <c:pt idx="4">
                  <c:v>61</c:v>
                </c:pt>
                <c:pt idx="5">
                  <c:v>22</c:v>
                </c:pt>
                <c:pt idx="6">
                  <c:v>1</c:v>
                </c:pt>
              </c:numCache>
            </c:numRef>
          </c:val>
          <c:extLst>
            <c:ext xmlns:c16="http://schemas.microsoft.com/office/drawing/2014/chart" uri="{C3380CC4-5D6E-409C-BE32-E72D297353CC}">
              <c16:uniqueId val="{00000001-5F3A-4C22-865D-66121A2B1473}"/>
            </c:ext>
          </c:extLst>
        </c:ser>
        <c:dLbls>
          <c:showLegendKey val="0"/>
          <c:showVal val="0"/>
          <c:showCatName val="0"/>
          <c:showSerName val="0"/>
          <c:showPercent val="0"/>
          <c:showBubbleSize val="0"/>
        </c:dLbls>
        <c:gapWidth val="219"/>
        <c:overlap val="-27"/>
        <c:axId val="300815208"/>
        <c:axId val="300817176"/>
      </c:barChart>
      <c:catAx>
        <c:axId val="30081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17176"/>
        <c:crosses val="autoZero"/>
        <c:auto val="1"/>
        <c:lblAlgn val="ctr"/>
        <c:lblOffset val="100"/>
        <c:noMultiLvlLbl val="0"/>
      </c:catAx>
      <c:valAx>
        <c:axId val="30081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1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2.7508090614887002</c:v>
                </c:pt>
                <c:pt idx="1">
                  <c:v>0</c:v>
                </c:pt>
                <c:pt idx="2">
                  <c:v>0</c:v>
                </c:pt>
                <c:pt idx="3">
                  <c:v>0</c:v>
                </c:pt>
                <c:pt idx="4">
                  <c:v>2.8118811881188002</c:v>
                </c:pt>
                <c:pt idx="5">
                  <c:v>0</c:v>
                </c:pt>
                <c:pt idx="6">
                  <c:v>0</c:v>
                </c:pt>
                <c:pt idx="7">
                  <c:v>1.1266511266510999</c:v>
                </c:pt>
                <c:pt idx="8">
                  <c:v>0</c:v>
                </c:pt>
                <c:pt idx="9">
                  <c:v>0</c:v>
                </c:pt>
                <c:pt idx="10">
                  <c:v>3.8402457757295998E-2</c:v>
                </c:pt>
                <c:pt idx="11">
                  <c:v>0</c:v>
                </c:pt>
                <c:pt idx="12">
                  <c:v>0</c:v>
                </c:pt>
                <c:pt idx="13">
                  <c:v>0</c:v>
                </c:pt>
                <c:pt idx="14">
                  <c:v>0</c:v>
                </c:pt>
                <c:pt idx="15">
                  <c:v>0</c:v>
                </c:pt>
                <c:pt idx="16">
                  <c:v>0.15209125475285001</c:v>
                </c:pt>
                <c:pt idx="17">
                  <c:v>0</c:v>
                </c:pt>
                <c:pt idx="18">
                  <c:v>0</c:v>
                </c:pt>
                <c:pt idx="19">
                  <c:v>0</c:v>
                </c:pt>
                <c:pt idx="20">
                  <c:v>0</c:v>
                </c:pt>
                <c:pt idx="21">
                  <c:v>0</c:v>
                </c:pt>
                <c:pt idx="22">
                  <c:v>7.6074553062001005E-2</c:v>
                </c:pt>
                <c:pt idx="23">
                  <c:v>0</c:v>
                </c:pt>
                <c:pt idx="24">
                  <c:v>3.8022813688213003E-2</c:v>
                </c:pt>
                <c:pt idx="25">
                  <c:v>0</c:v>
                </c:pt>
                <c:pt idx="26">
                  <c:v>0</c:v>
                </c:pt>
                <c:pt idx="27">
                  <c:v>0.11406844106463999</c:v>
                </c:pt>
                <c:pt idx="28">
                  <c:v>0</c:v>
                </c:pt>
                <c:pt idx="29">
                  <c:v>0.15214910612400001</c:v>
                </c:pt>
                <c:pt idx="30">
                  <c:v>0</c:v>
                </c:pt>
              </c:numCache>
            </c:numRef>
          </c:val>
          <c:smooth val="0"/>
          <c:extLst>
            <c:ext xmlns:c16="http://schemas.microsoft.com/office/drawing/2014/chart" uri="{C3380CC4-5D6E-409C-BE32-E72D297353CC}">
              <c16:uniqueId val="{00000000-A05E-4576-AACF-5FEEF37432AE}"/>
            </c:ext>
          </c:extLst>
        </c:ser>
        <c:dLbls>
          <c:showLegendKey val="0"/>
          <c:showVal val="0"/>
          <c:showCatName val="0"/>
          <c:showSerName val="0"/>
          <c:showPercent val="0"/>
          <c:showBubbleSize val="0"/>
        </c:dLbls>
        <c:smooth val="0"/>
        <c:axId val="542856128"/>
        <c:axId val="542856456"/>
      </c:lineChart>
      <c:dateAx>
        <c:axId val="54285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856456"/>
        <c:crosses val="autoZero"/>
        <c:auto val="1"/>
        <c:lblOffset val="100"/>
        <c:baseTimeUnit val="days"/>
      </c:dateAx>
      <c:valAx>
        <c:axId val="54285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85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2480</c:v>
                </c:pt>
                <c:pt idx="1">
                  <c:v>2490</c:v>
                </c:pt>
                <c:pt idx="2">
                  <c:v>2502</c:v>
                </c:pt>
                <c:pt idx="3">
                  <c:v>2515</c:v>
                </c:pt>
                <c:pt idx="4">
                  <c:v>2536</c:v>
                </c:pt>
                <c:pt idx="5">
                  <c:v>2552</c:v>
                </c:pt>
                <c:pt idx="6">
                  <c:v>2569</c:v>
                </c:pt>
                <c:pt idx="7">
                  <c:v>2580</c:v>
                </c:pt>
                <c:pt idx="8">
                  <c:v>2589</c:v>
                </c:pt>
                <c:pt idx="9">
                  <c:v>2598</c:v>
                </c:pt>
                <c:pt idx="10">
                  <c:v>2611</c:v>
                </c:pt>
                <c:pt idx="11">
                  <c:v>2625</c:v>
                </c:pt>
                <c:pt idx="12">
                  <c:v>2633</c:v>
                </c:pt>
                <c:pt idx="13">
                  <c:v>2633</c:v>
                </c:pt>
                <c:pt idx="14">
                  <c:v>2633</c:v>
                </c:pt>
                <c:pt idx="15">
                  <c:v>2631</c:v>
                </c:pt>
                <c:pt idx="16">
                  <c:v>2630</c:v>
                </c:pt>
                <c:pt idx="17">
                  <c:v>2629</c:v>
                </c:pt>
                <c:pt idx="18">
                  <c:v>2629</c:v>
                </c:pt>
                <c:pt idx="19">
                  <c:v>2631</c:v>
                </c:pt>
                <c:pt idx="20">
                  <c:v>2629</c:v>
                </c:pt>
                <c:pt idx="21">
                  <c:v>2629</c:v>
                </c:pt>
                <c:pt idx="22">
                  <c:v>2629</c:v>
                </c:pt>
                <c:pt idx="23">
                  <c:v>2630</c:v>
                </c:pt>
                <c:pt idx="24">
                  <c:v>2630</c:v>
                </c:pt>
                <c:pt idx="25">
                  <c:v>2630</c:v>
                </c:pt>
                <c:pt idx="26">
                  <c:v>2630</c:v>
                </c:pt>
                <c:pt idx="27">
                  <c:v>2630</c:v>
                </c:pt>
                <c:pt idx="28">
                  <c:v>2630</c:v>
                </c:pt>
                <c:pt idx="29">
                  <c:v>2629</c:v>
                </c:pt>
                <c:pt idx="30">
                  <c:v>2630</c:v>
                </c:pt>
              </c:numCache>
            </c:numRef>
          </c:val>
          <c:smooth val="0"/>
          <c:extLst>
            <c:ext xmlns:c16="http://schemas.microsoft.com/office/drawing/2014/chart" uri="{C3380CC4-5D6E-409C-BE32-E72D297353CC}">
              <c16:uniqueId val="{00000000-55ED-4E8C-B931-C7FFEAA416B1}"/>
            </c:ext>
          </c:extLst>
        </c:ser>
        <c:dLbls>
          <c:showLegendKey val="0"/>
          <c:showVal val="0"/>
          <c:showCatName val="0"/>
          <c:showSerName val="0"/>
          <c:showPercent val="0"/>
          <c:showBubbleSize val="0"/>
        </c:dLbls>
        <c:smooth val="0"/>
        <c:axId val="250652472"/>
        <c:axId val="250653784"/>
      </c:lineChart>
      <c:dateAx>
        <c:axId val="25065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53784"/>
        <c:crosses val="autoZero"/>
        <c:auto val="1"/>
        <c:lblOffset val="100"/>
        <c:baseTimeUnit val="days"/>
      </c:dateAx>
      <c:valAx>
        <c:axId val="25065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5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c:v>
                </c:pt>
                <c:pt idx="1">
                  <c:v>9</c:v>
                </c:pt>
                <c:pt idx="2">
                  <c:v>2</c:v>
                </c:pt>
                <c:pt idx="3">
                  <c:v>0</c:v>
                </c:pt>
                <c:pt idx="4">
                  <c:v>5</c:v>
                </c:pt>
                <c:pt idx="5">
                  <c:v>0</c:v>
                </c:pt>
                <c:pt idx="6">
                  <c:v>3</c:v>
                </c:pt>
                <c:pt idx="7">
                  <c:v>1</c:v>
                </c:pt>
                <c:pt idx="8">
                  <c:v>4</c:v>
                </c:pt>
                <c:pt idx="9">
                  <c:v>0</c:v>
                </c:pt>
                <c:pt idx="10">
                  <c:v>7</c:v>
                </c:pt>
                <c:pt idx="11">
                  <c:v>2</c:v>
                </c:pt>
                <c:pt idx="12">
                  <c:v>3</c:v>
                </c:pt>
                <c:pt idx="13">
                  <c:v>1</c:v>
                </c:pt>
                <c:pt idx="14">
                  <c:v>0</c:v>
                </c:pt>
                <c:pt idx="15">
                  <c:v>6</c:v>
                </c:pt>
                <c:pt idx="16">
                  <c:v>0</c:v>
                </c:pt>
                <c:pt idx="17">
                  <c:v>1</c:v>
                </c:pt>
                <c:pt idx="18">
                  <c:v>1</c:v>
                </c:pt>
                <c:pt idx="19">
                  <c:v>8</c:v>
                </c:pt>
                <c:pt idx="20">
                  <c:v>1</c:v>
                </c:pt>
                <c:pt idx="21">
                  <c:v>2</c:v>
                </c:pt>
                <c:pt idx="22">
                  <c:v>1</c:v>
                </c:pt>
                <c:pt idx="23">
                  <c:v>2</c:v>
                </c:pt>
                <c:pt idx="24">
                  <c:v>0</c:v>
                </c:pt>
                <c:pt idx="25">
                  <c:v>2</c:v>
                </c:pt>
                <c:pt idx="26">
                  <c:v>0</c:v>
                </c:pt>
                <c:pt idx="27">
                  <c:v>2</c:v>
                </c:pt>
                <c:pt idx="28">
                  <c:v>2</c:v>
                </c:pt>
                <c:pt idx="29">
                  <c:v>2</c:v>
                </c:pt>
                <c:pt idx="30">
                  <c:v>2</c:v>
                </c:pt>
              </c:numCache>
            </c:numRef>
          </c:val>
          <c:smooth val="0"/>
          <c:extLst>
            <c:ext xmlns:c16="http://schemas.microsoft.com/office/drawing/2014/chart" uri="{C3380CC4-5D6E-409C-BE32-E72D297353CC}">
              <c16:uniqueId val="{00000000-64C5-49BE-BC8A-6A2A9CBD2BDD}"/>
            </c:ext>
          </c:extLst>
        </c:ser>
        <c:dLbls>
          <c:showLegendKey val="0"/>
          <c:showVal val="0"/>
          <c:showCatName val="0"/>
          <c:showSerName val="0"/>
          <c:showPercent val="0"/>
          <c:showBubbleSize val="0"/>
        </c:dLbls>
        <c:smooth val="0"/>
        <c:axId val="291321920"/>
        <c:axId val="291325200"/>
      </c:lineChart>
      <c:dateAx>
        <c:axId val="29132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5200"/>
        <c:crosses val="autoZero"/>
        <c:auto val="1"/>
        <c:lblOffset val="100"/>
        <c:baseTimeUnit val="days"/>
      </c:dateAx>
      <c:valAx>
        <c:axId val="29132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0EC5A-C600-4539-A4A5-B31928035F78}"/>
              </a:ext>
            </a:extLst>
          </p:cNvPr>
          <p:cNvSpPr>
            <a:spLocks noGrp="1"/>
          </p:cNvSpPr>
          <p:nvPr>
            <p:ph type="ctrTitle"/>
          </p:nvPr>
        </p:nvSpPr>
        <p:spPr/>
        <p:txBody>
          <a:bodyPr/>
          <a:lstStyle/>
          <a:p>
            <a:r>
              <a:rPr lang="en-US"/>
              <a:t>SPLAT Asia</a:t>
            </a:r>
          </a:p>
        </p:txBody>
      </p:sp>
      <p:sp>
        <p:nvSpPr>
          <p:cNvPr id="3" name="Subtitle 2">
            <a:extLst>
              <a:ext uri="{FF2B5EF4-FFF2-40B4-BE49-F238E27FC236}">
                <a16:creationId xmlns:a16="http://schemas.microsoft.com/office/drawing/2014/main" id="{772BEC24-C286-42EE-B549-BDD2BCA64A6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9063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178A8-8DCC-4295-9ED6-41045CAC1C8B}"/>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7948E0C5-44B6-4A4E-BC3A-CB5B15C991B5}"/>
              </a:ext>
            </a:extLst>
          </p:cNvPr>
          <p:cNvGraphicFramePr>
            <a:graphicFrameLocks noGrp="1"/>
          </p:cNvGraphicFramePr>
          <p:nvPr>
            <p:ph type="chart" sz="quarter" idx="13"/>
            <p:extLst>
              <p:ext uri="{D42A27DB-BD31-4B8C-83A1-F6EECF244321}">
                <p14:modId xmlns:p14="http://schemas.microsoft.com/office/powerpoint/2010/main" val="1760581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DB654-951E-435A-B537-332D8752F6B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9576DDC-34AC-4C10-8417-E5A8A8A6F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1913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E5E05-B9AD-4CA1-B7BD-C655B7B8D98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C0C73BF-19EC-4A2D-8613-B92D7F2302FE}"/>
              </a:ext>
            </a:extLst>
          </p:cNvPr>
          <p:cNvGraphicFramePr>
            <a:graphicFrameLocks noGrp="1"/>
          </p:cNvGraphicFramePr>
          <p:nvPr>
            <p:ph type="tbl" sz="quarter" idx="13"/>
            <p:extLst>
              <p:ext uri="{D42A27DB-BD31-4B8C-83A1-F6EECF244321}">
                <p14:modId xmlns:p14="http://schemas.microsoft.com/office/powerpoint/2010/main" val="2085389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48670585"/>
                    </a:ext>
                  </a:extLst>
                </a:gridCol>
                <a:gridCol w="740664">
                  <a:extLst>
                    <a:ext uri="{9D8B030D-6E8A-4147-A177-3AD203B41FA5}">
                      <a16:colId xmlns:a16="http://schemas.microsoft.com/office/drawing/2014/main" val="3569982736"/>
                    </a:ext>
                  </a:extLst>
                </a:gridCol>
                <a:gridCol w="740664">
                  <a:extLst>
                    <a:ext uri="{9D8B030D-6E8A-4147-A177-3AD203B41FA5}">
                      <a16:colId xmlns:a16="http://schemas.microsoft.com/office/drawing/2014/main" val="1129147633"/>
                    </a:ext>
                  </a:extLst>
                </a:gridCol>
                <a:gridCol w="740664">
                  <a:extLst>
                    <a:ext uri="{9D8B030D-6E8A-4147-A177-3AD203B41FA5}">
                      <a16:colId xmlns:a16="http://schemas.microsoft.com/office/drawing/2014/main" val="2557265287"/>
                    </a:ext>
                  </a:extLst>
                </a:gridCol>
                <a:gridCol w="740664">
                  <a:extLst>
                    <a:ext uri="{9D8B030D-6E8A-4147-A177-3AD203B41FA5}">
                      <a16:colId xmlns:a16="http://schemas.microsoft.com/office/drawing/2014/main" val="2800698602"/>
                    </a:ext>
                  </a:extLst>
                </a:gridCol>
                <a:gridCol w="740664">
                  <a:extLst>
                    <a:ext uri="{9D8B030D-6E8A-4147-A177-3AD203B41FA5}">
                      <a16:colId xmlns:a16="http://schemas.microsoft.com/office/drawing/2014/main" val="899156891"/>
                    </a:ext>
                  </a:extLst>
                </a:gridCol>
                <a:gridCol w="740664">
                  <a:extLst>
                    <a:ext uri="{9D8B030D-6E8A-4147-A177-3AD203B41FA5}">
                      <a16:colId xmlns:a16="http://schemas.microsoft.com/office/drawing/2014/main" val="2428549841"/>
                    </a:ext>
                  </a:extLst>
                </a:gridCol>
                <a:gridCol w="740664">
                  <a:extLst>
                    <a:ext uri="{9D8B030D-6E8A-4147-A177-3AD203B41FA5}">
                      <a16:colId xmlns:a16="http://schemas.microsoft.com/office/drawing/2014/main" val="1185873556"/>
                    </a:ext>
                  </a:extLst>
                </a:gridCol>
                <a:gridCol w="740664">
                  <a:extLst>
                    <a:ext uri="{9D8B030D-6E8A-4147-A177-3AD203B41FA5}">
                      <a16:colId xmlns:a16="http://schemas.microsoft.com/office/drawing/2014/main" val="3818774733"/>
                    </a:ext>
                  </a:extLst>
                </a:gridCol>
                <a:gridCol w="740664">
                  <a:extLst>
                    <a:ext uri="{9D8B030D-6E8A-4147-A177-3AD203B41FA5}">
                      <a16:colId xmlns:a16="http://schemas.microsoft.com/office/drawing/2014/main" val="23074388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3394500"/>
                  </a:ext>
                </a:extLst>
              </a:tr>
              <a:tr h="370840">
                <a:tc>
                  <a:txBody>
                    <a:bodyPr/>
                    <a:lstStyle/>
                    <a:p>
                      <a:r>
                        <a:rPr lang="en-US" sz="1000"/>
                        <a:t>SPLAT Asia</a:t>
                      </a:r>
                    </a:p>
                  </a:txBody>
                  <a:tcPr/>
                </a:tc>
                <a:tc>
                  <a:txBody>
                    <a:bodyPr/>
                    <a:lstStyle/>
                    <a:p>
                      <a:r>
                        <a:rPr lang="en-US" sz="1000"/>
                        <a:t>2630</a:t>
                      </a:r>
                    </a:p>
                  </a:txBody>
                  <a:tcPr/>
                </a:tc>
                <a:tc>
                  <a:txBody>
                    <a:bodyPr/>
                    <a:lstStyle/>
                    <a:p>
                      <a:r>
                        <a:rPr lang="en-US" sz="1000"/>
                        <a:t>165</a:t>
                      </a:r>
                    </a:p>
                  </a:txBody>
                  <a:tcPr/>
                </a:tc>
                <a:tc>
                  <a:txBody>
                    <a:bodyPr/>
                    <a:lstStyle/>
                    <a:p>
                      <a:r>
                        <a:rPr lang="en-US" sz="1000"/>
                        <a:t>11</a:t>
                      </a:r>
                    </a:p>
                  </a:txBody>
                  <a:tcPr/>
                </a:tc>
                <a:tc>
                  <a:txBody>
                    <a:bodyPr/>
                    <a:lstStyle/>
                    <a:p>
                      <a:r>
                        <a:rPr lang="en-US" sz="1000"/>
                        <a:t>180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0.6532%</a:t>
                      </a:r>
                    </a:p>
                  </a:txBody>
                  <a:tcPr/>
                </a:tc>
                <a:tc>
                  <a:txBody>
                    <a:bodyPr/>
                    <a:lstStyle/>
                    <a:p>
                      <a:r>
                        <a:rPr lang="en-US" sz="1000"/>
                        <a:t>0.0%</a:t>
                      </a:r>
                    </a:p>
                  </a:txBody>
                  <a:tcPr/>
                </a:tc>
                <a:extLst>
                  <a:ext uri="{0D108BD9-81ED-4DB2-BD59-A6C34878D82A}">
                    <a16:rowId xmlns:a16="http://schemas.microsoft.com/office/drawing/2014/main" val="401056749"/>
                  </a:ext>
                </a:extLst>
              </a:tr>
            </a:tbl>
          </a:graphicData>
        </a:graphic>
      </p:graphicFrame>
      <p:sp>
        <p:nvSpPr>
          <p:cNvPr id="4" name="Text Placeholder 3">
            <a:extLst>
              <a:ext uri="{FF2B5EF4-FFF2-40B4-BE49-F238E27FC236}">
                <a16:creationId xmlns:a16="http://schemas.microsoft.com/office/drawing/2014/main" id="{5270D52E-F551-4001-9988-45D58904CFD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47232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4B69F-6381-4DFC-87F6-D8E712CB15FC}"/>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DF10D4E0-F8D2-45DA-81CC-CB0A6D275898}"/>
              </a:ext>
            </a:extLst>
          </p:cNvPr>
          <p:cNvGraphicFramePr>
            <a:graphicFrameLocks noGrp="1"/>
          </p:cNvGraphicFramePr>
          <p:nvPr>
            <p:ph type="chart" sz="quarter" idx="13"/>
            <p:extLst>
              <p:ext uri="{D42A27DB-BD31-4B8C-83A1-F6EECF244321}">
                <p14:modId xmlns:p14="http://schemas.microsoft.com/office/powerpoint/2010/main" val="886260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895844-0D7A-4706-9F8E-CFA586051A6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DA872BC-2075-4EF0-8B03-60D0E33F9A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844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FB9DF-83F7-4DB1-9232-487100D46DC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CC96E12-C793-42CD-B679-4E1D8D2CAE6E}"/>
              </a:ext>
            </a:extLst>
          </p:cNvPr>
          <p:cNvGraphicFramePr>
            <a:graphicFrameLocks noGrp="1"/>
          </p:cNvGraphicFramePr>
          <p:nvPr>
            <p:ph type="chart" sz="quarter" idx="13"/>
            <p:extLst>
              <p:ext uri="{D42A27DB-BD31-4B8C-83A1-F6EECF244321}">
                <p14:modId xmlns:p14="http://schemas.microsoft.com/office/powerpoint/2010/main" val="3545950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537CC8-2840-41E1-B411-005CE86EF77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E026DC8-A0C9-47A3-B7A1-41F3F4CC2C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845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692FC-BB61-4FEF-91C5-52864BFC6BC5}"/>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3982CC3A-F6D0-4E81-948B-509D2F8265EB}"/>
              </a:ext>
            </a:extLst>
          </p:cNvPr>
          <p:cNvGraphicFramePr>
            <a:graphicFrameLocks noGrp="1"/>
          </p:cNvGraphicFramePr>
          <p:nvPr>
            <p:ph type="chart" sz="quarter" idx="13"/>
            <p:extLst>
              <p:ext uri="{D42A27DB-BD31-4B8C-83A1-F6EECF244321}">
                <p14:modId xmlns:p14="http://schemas.microsoft.com/office/powerpoint/2010/main" val="3957718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75ACD9-128D-4102-9A61-F279D3DFA67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2B87ED7-25BD-4F2F-AE14-E280D47D8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8595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F7A0-23B6-4A52-B2F8-5BCF3D6191B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5DA003D-A721-4DFB-BEAC-A5E730848B58}"/>
              </a:ext>
            </a:extLst>
          </p:cNvPr>
          <p:cNvGraphicFramePr>
            <a:graphicFrameLocks noGrp="1"/>
          </p:cNvGraphicFramePr>
          <p:nvPr>
            <p:ph type="chart" sz="quarter" idx="13"/>
            <p:extLst>
              <p:ext uri="{D42A27DB-BD31-4B8C-83A1-F6EECF244321}">
                <p14:modId xmlns:p14="http://schemas.microsoft.com/office/powerpoint/2010/main" val="3482104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365AC6-B3D0-4BFC-B65D-0D34BD269CE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289D1C1-CBE2-4DC5-86EC-AB4741B7A3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1065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1780A-DE78-4ACE-B91B-2DFA7B05508C}"/>
              </a:ext>
            </a:extLst>
          </p:cNvPr>
          <p:cNvSpPr>
            <a:spLocks noGrp="1"/>
          </p:cNvSpPr>
          <p:nvPr>
            <p:ph type="title"/>
          </p:nvPr>
        </p:nvSpPr>
        <p:spPr/>
        <p:txBody>
          <a:bodyPr/>
          <a:lstStyle/>
          <a:p>
            <a:r>
              <a:rPr lang="en-US"/>
              <a:t>(FB) Custom Own Posts Table (new) - 1 of 4</a:t>
            </a:r>
          </a:p>
        </p:txBody>
      </p:sp>
      <p:graphicFrame>
        <p:nvGraphicFramePr>
          <p:cNvPr id="5" name="Table Placeholder 4">
            <a:extLst>
              <a:ext uri="{FF2B5EF4-FFF2-40B4-BE49-F238E27FC236}">
                <a16:creationId xmlns:a16="http://schemas.microsoft.com/office/drawing/2014/main" id="{18921942-D260-40AD-8FB1-F45234C04F1D}"/>
              </a:ext>
            </a:extLst>
          </p:cNvPr>
          <p:cNvGraphicFramePr>
            <a:graphicFrameLocks noGrp="1"/>
          </p:cNvGraphicFramePr>
          <p:nvPr>
            <p:ph type="tbl" sz="quarter" idx="13"/>
            <p:extLst>
              <p:ext uri="{D42A27DB-BD31-4B8C-83A1-F6EECF244321}">
                <p14:modId xmlns:p14="http://schemas.microsoft.com/office/powerpoint/2010/main" val="737311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1233168"/>
                    </a:ext>
                  </a:extLst>
                </a:gridCol>
                <a:gridCol w="822960">
                  <a:extLst>
                    <a:ext uri="{9D8B030D-6E8A-4147-A177-3AD203B41FA5}">
                      <a16:colId xmlns:a16="http://schemas.microsoft.com/office/drawing/2014/main" val="2770218353"/>
                    </a:ext>
                  </a:extLst>
                </a:gridCol>
                <a:gridCol w="822960">
                  <a:extLst>
                    <a:ext uri="{9D8B030D-6E8A-4147-A177-3AD203B41FA5}">
                      <a16:colId xmlns:a16="http://schemas.microsoft.com/office/drawing/2014/main" val="1827496617"/>
                    </a:ext>
                  </a:extLst>
                </a:gridCol>
                <a:gridCol w="822960">
                  <a:extLst>
                    <a:ext uri="{9D8B030D-6E8A-4147-A177-3AD203B41FA5}">
                      <a16:colId xmlns:a16="http://schemas.microsoft.com/office/drawing/2014/main" val="1856095347"/>
                    </a:ext>
                  </a:extLst>
                </a:gridCol>
                <a:gridCol w="822960">
                  <a:extLst>
                    <a:ext uri="{9D8B030D-6E8A-4147-A177-3AD203B41FA5}">
                      <a16:colId xmlns:a16="http://schemas.microsoft.com/office/drawing/2014/main" val="3343003575"/>
                    </a:ext>
                  </a:extLst>
                </a:gridCol>
                <a:gridCol w="822960">
                  <a:extLst>
                    <a:ext uri="{9D8B030D-6E8A-4147-A177-3AD203B41FA5}">
                      <a16:colId xmlns:a16="http://schemas.microsoft.com/office/drawing/2014/main" val="1082889580"/>
                    </a:ext>
                  </a:extLst>
                </a:gridCol>
                <a:gridCol w="822960">
                  <a:extLst>
                    <a:ext uri="{9D8B030D-6E8A-4147-A177-3AD203B41FA5}">
                      <a16:colId xmlns:a16="http://schemas.microsoft.com/office/drawing/2014/main" val="261343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030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1031867"/>
                  </a:ext>
                </a:extLst>
              </a:tr>
            </a:tbl>
          </a:graphicData>
        </a:graphic>
      </p:graphicFrame>
      <p:sp>
        <p:nvSpPr>
          <p:cNvPr id="4" name="Text Placeholder 3">
            <a:extLst>
              <a:ext uri="{FF2B5EF4-FFF2-40B4-BE49-F238E27FC236}">
                <a16:creationId xmlns:a16="http://schemas.microsoft.com/office/drawing/2014/main" id="{1CBB2076-FBBF-45C6-B48D-B3BD5AAB0EB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46326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FAD3-231A-41DF-996F-5211D737E77E}"/>
              </a:ext>
            </a:extLst>
          </p:cNvPr>
          <p:cNvSpPr>
            <a:spLocks noGrp="1"/>
          </p:cNvSpPr>
          <p:nvPr>
            <p:ph type="title"/>
          </p:nvPr>
        </p:nvSpPr>
        <p:spPr/>
        <p:txBody>
          <a:bodyPr/>
          <a:lstStyle/>
          <a:p>
            <a:r>
              <a:rPr lang="en-US"/>
              <a:t>(FB) Custom Own Posts Table (new) - 2 of 4</a:t>
            </a:r>
          </a:p>
        </p:txBody>
      </p:sp>
      <p:graphicFrame>
        <p:nvGraphicFramePr>
          <p:cNvPr id="5" name="Table Placeholder 4">
            <a:extLst>
              <a:ext uri="{FF2B5EF4-FFF2-40B4-BE49-F238E27FC236}">
                <a16:creationId xmlns:a16="http://schemas.microsoft.com/office/drawing/2014/main" id="{D40C1E98-8362-4B7C-81AD-4C65381BEDE9}"/>
              </a:ext>
            </a:extLst>
          </p:cNvPr>
          <p:cNvGraphicFramePr>
            <a:graphicFrameLocks noGrp="1"/>
          </p:cNvGraphicFramePr>
          <p:nvPr>
            <p:ph type="tbl" sz="quarter" idx="13"/>
            <p:extLst>
              <p:ext uri="{D42A27DB-BD31-4B8C-83A1-F6EECF244321}">
                <p14:modId xmlns:p14="http://schemas.microsoft.com/office/powerpoint/2010/main" val="130432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7920606"/>
                    </a:ext>
                  </a:extLst>
                </a:gridCol>
                <a:gridCol w="822960">
                  <a:extLst>
                    <a:ext uri="{9D8B030D-6E8A-4147-A177-3AD203B41FA5}">
                      <a16:colId xmlns:a16="http://schemas.microsoft.com/office/drawing/2014/main" val="30734150"/>
                    </a:ext>
                  </a:extLst>
                </a:gridCol>
                <a:gridCol w="822960">
                  <a:extLst>
                    <a:ext uri="{9D8B030D-6E8A-4147-A177-3AD203B41FA5}">
                      <a16:colId xmlns:a16="http://schemas.microsoft.com/office/drawing/2014/main" val="793774342"/>
                    </a:ext>
                  </a:extLst>
                </a:gridCol>
                <a:gridCol w="822960">
                  <a:extLst>
                    <a:ext uri="{9D8B030D-6E8A-4147-A177-3AD203B41FA5}">
                      <a16:colId xmlns:a16="http://schemas.microsoft.com/office/drawing/2014/main" val="1601833554"/>
                    </a:ext>
                  </a:extLst>
                </a:gridCol>
                <a:gridCol w="822960">
                  <a:extLst>
                    <a:ext uri="{9D8B030D-6E8A-4147-A177-3AD203B41FA5}">
                      <a16:colId xmlns:a16="http://schemas.microsoft.com/office/drawing/2014/main" val="3845740365"/>
                    </a:ext>
                  </a:extLst>
                </a:gridCol>
                <a:gridCol w="822960">
                  <a:extLst>
                    <a:ext uri="{9D8B030D-6E8A-4147-A177-3AD203B41FA5}">
                      <a16:colId xmlns:a16="http://schemas.microsoft.com/office/drawing/2014/main" val="2669250881"/>
                    </a:ext>
                  </a:extLst>
                </a:gridCol>
                <a:gridCol w="822960">
                  <a:extLst>
                    <a:ext uri="{9D8B030D-6E8A-4147-A177-3AD203B41FA5}">
                      <a16:colId xmlns:a16="http://schemas.microsoft.com/office/drawing/2014/main" val="339919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414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6957814"/>
                  </a:ext>
                </a:extLst>
              </a:tr>
            </a:tbl>
          </a:graphicData>
        </a:graphic>
      </p:graphicFrame>
      <p:sp>
        <p:nvSpPr>
          <p:cNvPr id="4" name="Text Placeholder 3">
            <a:extLst>
              <a:ext uri="{FF2B5EF4-FFF2-40B4-BE49-F238E27FC236}">
                <a16:creationId xmlns:a16="http://schemas.microsoft.com/office/drawing/2014/main" id="{86064431-A5F8-49D3-B25C-DD718FECAE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66835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D8F43-8570-4BF1-8403-5005619820D7}"/>
              </a:ext>
            </a:extLst>
          </p:cNvPr>
          <p:cNvSpPr>
            <a:spLocks noGrp="1"/>
          </p:cNvSpPr>
          <p:nvPr>
            <p:ph type="title"/>
          </p:nvPr>
        </p:nvSpPr>
        <p:spPr/>
        <p:txBody>
          <a:bodyPr/>
          <a:lstStyle/>
          <a:p>
            <a:r>
              <a:rPr lang="en-US"/>
              <a:t>(FB) Custom Own Posts Table (new) - 3 of 4</a:t>
            </a:r>
          </a:p>
        </p:txBody>
      </p:sp>
      <p:graphicFrame>
        <p:nvGraphicFramePr>
          <p:cNvPr id="5" name="Table Placeholder 4">
            <a:extLst>
              <a:ext uri="{FF2B5EF4-FFF2-40B4-BE49-F238E27FC236}">
                <a16:creationId xmlns:a16="http://schemas.microsoft.com/office/drawing/2014/main" id="{2D77B187-9F6D-4DE1-BE30-38951483933D}"/>
              </a:ext>
            </a:extLst>
          </p:cNvPr>
          <p:cNvGraphicFramePr>
            <a:graphicFrameLocks noGrp="1"/>
          </p:cNvGraphicFramePr>
          <p:nvPr>
            <p:ph type="tbl" sz="quarter" idx="13"/>
            <p:extLst>
              <p:ext uri="{D42A27DB-BD31-4B8C-83A1-F6EECF244321}">
                <p14:modId xmlns:p14="http://schemas.microsoft.com/office/powerpoint/2010/main" val="194509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4592291"/>
                    </a:ext>
                  </a:extLst>
                </a:gridCol>
                <a:gridCol w="822960">
                  <a:extLst>
                    <a:ext uri="{9D8B030D-6E8A-4147-A177-3AD203B41FA5}">
                      <a16:colId xmlns:a16="http://schemas.microsoft.com/office/drawing/2014/main" val="204576568"/>
                    </a:ext>
                  </a:extLst>
                </a:gridCol>
                <a:gridCol w="822960">
                  <a:extLst>
                    <a:ext uri="{9D8B030D-6E8A-4147-A177-3AD203B41FA5}">
                      <a16:colId xmlns:a16="http://schemas.microsoft.com/office/drawing/2014/main" val="1452903187"/>
                    </a:ext>
                  </a:extLst>
                </a:gridCol>
                <a:gridCol w="822960">
                  <a:extLst>
                    <a:ext uri="{9D8B030D-6E8A-4147-A177-3AD203B41FA5}">
                      <a16:colId xmlns:a16="http://schemas.microsoft.com/office/drawing/2014/main" val="1948357649"/>
                    </a:ext>
                  </a:extLst>
                </a:gridCol>
                <a:gridCol w="822960">
                  <a:extLst>
                    <a:ext uri="{9D8B030D-6E8A-4147-A177-3AD203B41FA5}">
                      <a16:colId xmlns:a16="http://schemas.microsoft.com/office/drawing/2014/main" val="4148619864"/>
                    </a:ext>
                  </a:extLst>
                </a:gridCol>
                <a:gridCol w="822960">
                  <a:extLst>
                    <a:ext uri="{9D8B030D-6E8A-4147-A177-3AD203B41FA5}">
                      <a16:colId xmlns:a16="http://schemas.microsoft.com/office/drawing/2014/main" val="1248095517"/>
                    </a:ext>
                  </a:extLst>
                </a:gridCol>
                <a:gridCol w="822960">
                  <a:extLst>
                    <a:ext uri="{9D8B030D-6E8A-4147-A177-3AD203B41FA5}">
                      <a16:colId xmlns:a16="http://schemas.microsoft.com/office/drawing/2014/main" val="1906380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056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3331662"/>
                  </a:ext>
                </a:extLst>
              </a:tr>
            </a:tbl>
          </a:graphicData>
        </a:graphic>
      </p:graphicFrame>
      <p:sp>
        <p:nvSpPr>
          <p:cNvPr id="4" name="Text Placeholder 3">
            <a:extLst>
              <a:ext uri="{FF2B5EF4-FFF2-40B4-BE49-F238E27FC236}">
                <a16:creationId xmlns:a16="http://schemas.microsoft.com/office/drawing/2014/main" id="{4FB0AA49-0696-41CC-8369-70DDCE28B65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5515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4FAD-2F0A-496E-A518-152762423337}"/>
              </a:ext>
            </a:extLst>
          </p:cNvPr>
          <p:cNvSpPr>
            <a:spLocks noGrp="1"/>
          </p:cNvSpPr>
          <p:nvPr>
            <p:ph type="title"/>
          </p:nvPr>
        </p:nvSpPr>
        <p:spPr/>
        <p:txBody>
          <a:bodyPr/>
          <a:lstStyle/>
          <a:p>
            <a:r>
              <a:rPr lang="en-US"/>
              <a:t>(FB) Custom Own Posts Table (new) - 4 of 4</a:t>
            </a:r>
          </a:p>
        </p:txBody>
      </p:sp>
      <p:graphicFrame>
        <p:nvGraphicFramePr>
          <p:cNvPr id="5" name="Table Placeholder 4">
            <a:extLst>
              <a:ext uri="{FF2B5EF4-FFF2-40B4-BE49-F238E27FC236}">
                <a16:creationId xmlns:a16="http://schemas.microsoft.com/office/drawing/2014/main" id="{47ECAB24-8726-47DB-9860-E017B325414B}"/>
              </a:ext>
            </a:extLst>
          </p:cNvPr>
          <p:cNvGraphicFramePr>
            <a:graphicFrameLocks noGrp="1"/>
          </p:cNvGraphicFramePr>
          <p:nvPr>
            <p:ph type="tbl" sz="quarter" idx="13"/>
            <p:extLst>
              <p:ext uri="{D42A27DB-BD31-4B8C-83A1-F6EECF244321}">
                <p14:modId xmlns:p14="http://schemas.microsoft.com/office/powerpoint/2010/main" val="3419207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2778395"/>
                    </a:ext>
                  </a:extLst>
                </a:gridCol>
                <a:gridCol w="822960">
                  <a:extLst>
                    <a:ext uri="{9D8B030D-6E8A-4147-A177-3AD203B41FA5}">
                      <a16:colId xmlns:a16="http://schemas.microsoft.com/office/drawing/2014/main" val="3729444753"/>
                    </a:ext>
                  </a:extLst>
                </a:gridCol>
                <a:gridCol w="822960">
                  <a:extLst>
                    <a:ext uri="{9D8B030D-6E8A-4147-A177-3AD203B41FA5}">
                      <a16:colId xmlns:a16="http://schemas.microsoft.com/office/drawing/2014/main" val="2575455607"/>
                    </a:ext>
                  </a:extLst>
                </a:gridCol>
                <a:gridCol w="822960">
                  <a:extLst>
                    <a:ext uri="{9D8B030D-6E8A-4147-A177-3AD203B41FA5}">
                      <a16:colId xmlns:a16="http://schemas.microsoft.com/office/drawing/2014/main" val="3806247033"/>
                    </a:ext>
                  </a:extLst>
                </a:gridCol>
                <a:gridCol w="822960">
                  <a:extLst>
                    <a:ext uri="{9D8B030D-6E8A-4147-A177-3AD203B41FA5}">
                      <a16:colId xmlns:a16="http://schemas.microsoft.com/office/drawing/2014/main" val="2807820850"/>
                    </a:ext>
                  </a:extLst>
                </a:gridCol>
                <a:gridCol w="822960">
                  <a:extLst>
                    <a:ext uri="{9D8B030D-6E8A-4147-A177-3AD203B41FA5}">
                      <a16:colId xmlns:a16="http://schemas.microsoft.com/office/drawing/2014/main" val="1060959638"/>
                    </a:ext>
                  </a:extLst>
                </a:gridCol>
                <a:gridCol w="822960">
                  <a:extLst>
                    <a:ext uri="{9D8B030D-6E8A-4147-A177-3AD203B41FA5}">
                      <a16:colId xmlns:a16="http://schemas.microsoft.com/office/drawing/2014/main" val="1336131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538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047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2262721"/>
                  </a:ext>
                </a:extLst>
              </a:tr>
            </a:tbl>
          </a:graphicData>
        </a:graphic>
      </p:graphicFrame>
      <p:sp>
        <p:nvSpPr>
          <p:cNvPr id="4" name="Text Placeholder 3">
            <a:extLst>
              <a:ext uri="{FF2B5EF4-FFF2-40B4-BE49-F238E27FC236}">
                <a16:creationId xmlns:a16="http://schemas.microsoft.com/office/drawing/2014/main" id="{9566200B-FC40-434D-B3E3-556314D088F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18219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C7EB5-514A-4432-B2AD-F64F0A2C710B}"/>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FB4402A1-75DD-49BF-8991-5707F1D3EE64}"/>
              </a:ext>
            </a:extLst>
          </p:cNvPr>
          <p:cNvGraphicFramePr>
            <a:graphicFrameLocks noGrp="1"/>
          </p:cNvGraphicFramePr>
          <p:nvPr>
            <p:ph type="chart" sz="quarter" idx="13"/>
            <p:extLst>
              <p:ext uri="{D42A27DB-BD31-4B8C-83A1-F6EECF244321}">
                <p14:modId xmlns:p14="http://schemas.microsoft.com/office/powerpoint/2010/main" val="2495798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47E3A-A430-4F6A-9EF2-0E82CCF8CE8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A306166-AF32-49E0-8F5E-F4D8731E6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5048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15F1-B112-416E-9372-EF9D3832A19D}"/>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A4B7FDC-6CB0-4EB2-AA75-7AA9363A1795}"/>
              </a:ext>
            </a:extLst>
          </p:cNvPr>
          <p:cNvGraphicFramePr>
            <a:graphicFrameLocks noGrp="1"/>
          </p:cNvGraphicFramePr>
          <p:nvPr>
            <p:ph type="chart" sz="quarter" idx="13"/>
            <p:extLst>
              <p:ext uri="{D42A27DB-BD31-4B8C-83A1-F6EECF244321}">
                <p14:modId xmlns:p14="http://schemas.microsoft.com/office/powerpoint/2010/main" val="289807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5BBB0-3553-4FFE-8913-5CC29124C78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4C50F35-B5EA-43EF-8CF7-80F457F48D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7905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C3D90-BCA2-4805-AC74-A11DF79FAE0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DF9C1E9-F4C2-4D6E-AE09-7A33DEDD4187}"/>
              </a:ext>
            </a:extLst>
          </p:cNvPr>
          <p:cNvGraphicFramePr>
            <a:graphicFrameLocks noGrp="1"/>
          </p:cNvGraphicFramePr>
          <p:nvPr>
            <p:ph type="chart" sz="quarter" idx="13"/>
            <p:extLst>
              <p:ext uri="{D42A27DB-BD31-4B8C-83A1-F6EECF244321}">
                <p14:modId xmlns:p14="http://schemas.microsoft.com/office/powerpoint/2010/main" val="2358693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1B335-8063-492B-B44F-3466992408F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FCC2272-79EA-4C35-AE77-5205A2C7FF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543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479BE-AA10-4F5B-94A6-4A8FC5502948}"/>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D5E5CA3E-1F59-4A63-91B4-09F09E6D94F8}"/>
              </a:ext>
            </a:extLst>
          </p:cNvPr>
          <p:cNvGraphicFramePr>
            <a:graphicFrameLocks noGrp="1"/>
          </p:cNvGraphicFramePr>
          <p:nvPr>
            <p:ph type="chart" sz="quarter" idx="13"/>
            <p:extLst>
              <p:ext uri="{D42A27DB-BD31-4B8C-83A1-F6EECF244321}">
                <p14:modId xmlns:p14="http://schemas.microsoft.com/office/powerpoint/2010/main" val="1249254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2C811-7EE0-409B-A217-D658385B76B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3B70A44-9286-4E04-A131-27F2FA6881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182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B4E0A-69E0-431C-9A72-B62EEFE37BAE}"/>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20A02640-DDF6-4B5D-9316-DC679DE29FE3}"/>
              </a:ext>
            </a:extLst>
          </p:cNvPr>
          <p:cNvGraphicFramePr>
            <a:graphicFrameLocks noGrp="1"/>
          </p:cNvGraphicFramePr>
          <p:nvPr>
            <p:ph type="tbl" sz="quarter" idx="13"/>
            <p:extLst>
              <p:ext uri="{D42A27DB-BD31-4B8C-83A1-F6EECF244321}">
                <p14:modId xmlns:p14="http://schemas.microsoft.com/office/powerpoint/2010/main" val="222081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42047582"/>
                    </a:ext>
                  </a:extLst>
                </a:gridCol>
                <a:gridCol w="1645920">
                  <a:extLst>
                    <a:ext uri="{9D8B030D-6E8A-4147-A177-3AD203B41FA5}">
                      <a16:colId xmlns:a16="http://schemas.microsoft.com/office/drawing/2014/main" val="844544094"/>
                    </a:ext>
                  </a:extLst>
                </a:gridCol>
                <a:gridCol w="1645920">
                  <a:extLst>
                    <a:ext uri="{9D8B030D-6E8A-4147-A177-3AD203B41FA5}">
                      <a16:colId xmlns:a16="http://schemas.microsoft.com/office/drawing/2014/main" val="156363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7369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72353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00289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499471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4728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98495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50977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78488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73731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140928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598449960"/>
                  </a:ext>
                </a:extLst>
              </a:tr>
            </a:tbl>
          </a:graphicData>
        </a:graphic>
      </p:graphicFrame>
      <p:sp>
        <p:nvSpPr>
          <p:cNvPr id="4" name="Text Placeholder 3">
            <a:extLst>
              <a:ext uri="{FF2B5EF4-FFF2-40B4-BE49-F238E27FC236}">
                <a16:creationId xmlns:a16="http://schemas.microsoft.com/office/drawing/2014/main" id="{39DDA52B-DED4-4041-A649-2EC2E8DCDE6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34474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80453-E761-49DD-928C-8E427E4AAB2F}"/>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37164A80-C3B0-42D9-BD11-A8E4B876FDA3}"/>
              </a:ext>
            </a:extLst>
          </p:cNvPr>
          <p:cNvGraphicFramePr>
            <a:graphicFrameLocks noGrp="1"/>
          </p:cNvGraphicFramePr>
          <p:nvPr>
            <p:ph type="tbl" sz="quarter" idx="13"/>
            <p:extLst>
              <p:ext uri="{D42A27DB-BD31-4B8C-83A1-F6EECF244321}">
                <p14:modId xmlns:p14="http://schemas.microsoft.com/office/powerpoint/2010/main" val="1901959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38136841"/>
                    </a:ext>
                  </a:extLst>
                </a:gridCol>
                <a:gridCol w="1645920">
                  <a:extLst>
                    <a:ext uri="{9D8B030D-6E8A-4147-A177-3AD203B41FA5}">
                      <a16:colId xmlns:a16="http://schemas.microsoft.com/office/drawing/2014/main" val="2967062686"/>
                    </a:ext>
                  </a:extLst>
                </a:gridCol>
                <a:gridCol w="1645920">
                  <a:extLst>
                    <a:ext uri="{9D8B030D-6E8A-4147-A177-3AD203B41FA5}">
                      <a16:colId xmlns:a16="http://schemas.microsoft.com/office/drawing/2014/main" val="1195710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4183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01276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06673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13582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68098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60799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07362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88109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34725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04318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327932310"/>
                  </a:ext>
                </a:extLst>
              </a:tr>
            </a:tbl>
          </a:graphicData>
        </a:graphic>
      </p:graphicFrame>
      <p:sp>
        <p:nvSpPr>
          <p:cNvPr id="4" name="Text Placeholder 3">
            <a:extLst>
              <a:ext uri="{FF2B5EF4-FFF2-40B4-BE49-F238E27FC236}">
                <a16:creationId xmlns:a16="http://schemas.microsoft.com/office/drawing/2014/main" id="{0466F9B7-FA49-4327-89EC-FAEDE73C2B0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62791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77081-A931-4746-98ED-9F41D6703903}"/>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F2B930B6-D7FF-4E7E-A896-D73887EB572B}"/>
              </a:ext>
            </a:extLst>
          </p:cNvPr>
          <p:cNvGraphicFramePr>
            <a:graphicFrameLocks noGrp="1"/>
          </p:cNvGraphicFramePr>
          <p:nvPr>
            <p:ph type="tbl" sz="quarter" idx="13"/>
            <p:extLst>
              <p:ext uri="{D42A27DB-BD31-4B8C-83A1-F6EECF244321}">
                <p14:modId xmlns:p14="http://schemas.microsoft.com/office/powerpoint/2010/main" val="89738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43552025"/>
                    </a:ext>
                  </a:extLst>
                </a:gridCol>
                <a:gridCol w="1645920">
                  <a:extLst>
                    <a:ext uri="{9D8B030D-6E8A-4147-A177-3AD203B41FA5}">
                      <a16:colId xmlns:a16="http://schemas.microsoft.com/office/drawing/2014/main" val="3242544451"/>
                    </a:ext>
                  </a:extLst>
                </a:gridCol>
                <a:gridCol w="1645920">
                  <a:extLst>
                    <a:ext uri="{9D8B030D-6E8A-4147-A177-3AD203B41FA5}">
                      <a16:colId xmlns:a16="http://schemas.microsoft.com/office/drawing/2014/main" val="2253645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4640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46756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53521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319170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78230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4140243790"/>
                  </a:ext>
                </a:extLst>
              </a:tr>
            </a:tbl>
          </a:graphicData>
        </a:graphic>
      </p:graphicFrame>
      <p:sp>
        <p:nvSpPr>
          <p:cNvPr id="4" name="Text Placeholder 3">
            <a:extLst>
              <a:ext uri="{FF2B5EF4-FFF2-40B4-BE49-F238E27FC236}">
                <a16:creationId xmlns:a16="http://schemas.microsoft.com/office/drawing/2014/main" id="{D526A7DB-5AA7-43D9-8C1D-801C8555F42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41647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76059-2E84-4777-A2CB-5D7926E2F578}"/>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3B1E5F51-5A82-42CD-A6A5-02465285F5A8}"/>
              </a:ext>
            </a:extLst>
          </p:cNvPr>
          <p:cNvGraphicFramePr>
            <a:graphicFrameLocks noGrp="1"/>
          </p:cNvGraphicFramePr>
          <p:nvPr>
            <p:ph type="tbl" sz="quarter" idx="13"/>
            <p:extLst>
              <p:ext uri="{D42A27DB-BD31-4B8C-83A1-F6EECF244321}">
                <p14:modId xmlns:p14="http://schemas.microsoft.com/office/powerpoint/2010/main" val="199069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2219254"/>
                    </a:ext>
                  </a:extLst>
                </a:gridCol>
                <a:gridCol w="658368">
                  <a:extLst>
                    <a:ext uri="{9D8B030D-6E8A-4147-A177-3AD203B41FA5}">
                      <a16:colId xmlns:a16="http://schemas.microsoft.com/office/drawing/2014/main" val="1350798073"/>
                    </a:ext>
                  </a:extLst>
                </a:gridCol>
                <a:gridCol w="658368">
                  <a:extLst>
                    <a:ext uri="{9D8B030D-6E8A-4147-A177-3AD203B41FA5}">
                      <a16:colId xmlns:a16="http://schemas.microsoft.com/office/drawing/2014/main" val="908850838"/>
                    </a:ext>
                  </a:extLst>
                </a:gridCol>
                <a:gridCol w="658368">
                  <a:extLst>
                    <a:ext uri="{9D8B030D-6E8A-4147-A177-3AD203B41FA5}">
                      <a16:colId xmlns:a16="http://schemas.microsoft.com/office/drawing/2014/main" val="3691044234"/>
                    </a:ext>
                  </a:extLst>
                </a:gridCol>
                <a:gridCol w="658368">
                  <a:extLst>
                    <a:ext uri="{9D8B030D-6E8A-4147-A177-3AD203B41FA5}">
                      <a16:colId xmlns:a16="http://schemas.microsoft.com/office/drawing/2014/main" val="3565243823"/>
                    </a:ext>
                  </a:extLst>
                </a:gridCol>
                <a:gridCol w="658368">
                  <a:extLst>
                    <a:ext uri="{9D8B030D-6E8A-4147-A177-3AD203B41FA5}">
                      <a16:colId xmlns:a16="http://schemas.microsoft.com/office/drawing/2014/main" val="3328502508"/>
                    </a:ext>
                  </a:extLst>
                </a:gridCol>
                <a:gridCol w="658368">
                  <a:extLst>
                    <a:ext uri="{9D8B030D-6E8A-4147-A177-3AD203B41FA5}">
                      <a16:colId xmlns:a16="http://schemas.microsoft.com/office/drawing/2014/main" val="2434929898"/>
                    </a:ext>
                  </a:extLst>
                </a:gridCol>
                <a:gridCol w="658368">
                  <a:extLst>
                    <a:ext uri="{9D8B030D-6E8A-4147-A177-3AD203B41FA5}">
                      <a16:colId xmlns:a16="http://schemas.microsoft.com/office/drawing/2014/main" val="4151399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664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3854310"/>
                  </a:ext>
                </a:extLst>
              </a:tr>
            </a:tbl>
          </a:graphicData>
        </a:graphic>
      </p:graphicFrame>
      <p:sp>
        <p:nvSpPr>
          <p:cNvPr id="4" name="Text Placeholder 3">
            <a:extLst>
              <a:ext uri="{FF2B5EF4-FFF2-40B4-BE49-F238E27FC236}">
                <a16:creationId xmlns:a16="http://schemas.microsoft.com/office/drawing/2014/main" id="{45017716-F239-470D-87F3-E811743B83F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53440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41C2D-4B38-4EE5-8CCF-019517682FB7}"/>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60453408-AA05-4428-9A6D-9956898D5964}"/>
              </a:ext>
            </a:extLst>
          </p:cNvPr>
          <p:cNvGraphicFramePr>
            <a:graphicFrameLocks noGrp="1"/>
          </p:cNvGraphicFramePr>
          <p:nvPr>
            <p:ph type="tbl" sz="quarter" idx="13"/>
            <p:extLst>
              <p:ext uri="{D42A27DB-BD31-4B8C-83A1-F6EECF244321}">
                <p14:modId xmlns:p14="http://schemas.microsoft.com/office/powerpoint/2010/main" val="4237571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364919"/>
                    </a:ext>
                  </a:extLst>
                </a:gridCol>
                <a:gridCol w="658368">
                  <a:extLst>
                    <a:ext uri="{9D8B030D-6E8A-4147-A177-3AD203B41FA5}">
                      <a16:colId xmlns:a16="http://schemas.microsoft.com/office/drawing/2014/main" val="4105535504"/>
                    </a:ext>
                  </a:extLst>
                </a:gridCol>
                <a:gridCol w="658368">
                  <a:extLst>
                    <a:ext uri="{9D8B030D-6E8A-4147-A177-3AD203B41FA5}">
                      <a16:colId xmlns:a16="http://schemas.microsoft.com/office/drawing/2014/main" val="4055798145"/>
                    </a:ext>
                  </a:extLst>
                </a:gridCol>
                <a:gridCol w="658368">
                  <a:extLst>
                    <a:ext uri="{9D8B030D-6E8A-4147-A177-3AD203B41FA5}">
                      <a16:colId xmlns:a16="http://schemas.microsoft.com/office/drawing/2014/main" val="4248350596"/>
                    </a:ext>
                  </a:extLst>
                </a:gridCol>
                <a:gridCol w="658368">
                  <a:extLst>
                    <a:ext uri="{9D8B030D-6E8A-4147-A177-3AD203B41FA5}">
                      <a16:colId xmlns:a16="http://schemas.microsoft.com/office/drawing/2014/main" val="1513018998"/>
                    </a:ext>
                  </a:extLst>
                </a:gridCol>
                <a:gridCol w="658368">
                  <a:extLst>
                    <a:ext uri="{9D8B030D-6E8A-4147-A177-3AD203B41FA5}">
                      <a16:colId xmlns:a16="http://schemas.microsoft.com/office/drawing/2014/main" val="65441401"/>
                    </a:ext>
                  </a:extLst>
                </a:gridCol>
                <a:gridCol w="658368">
                  <a:extLst>
                    <a:ext uri="{9D8B030D-6E8A-4147-A177-3AD203B41FA5}">
                      <a16:colId xmlns:a16="http://schemas.microsoft.com/office/drawing/2014/main" val="695488554"/>
                    </a:ext>
                  </a:extLst>
                </a:gridCol>
                <a:gridCol w="658368">
                  <a:extLst>
                    <a:ext uri="{9D8B030D-6E8A-4147-A177-3AD203B41FA5}">
                      <a16:colId xmlns:a16="http://schemas.microsoft.com/office/drawing/2014/main" val="1961062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807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- 2018-03-28 12:00:01</a:t>
                      </a:r>
                      <a:r>
                        <a:rPr kumimoji="0" lang="en-US" sz="1000" b="0" i="0" u="none" strike="noStrike" kern="1200" cap="none" spc="0" normalizeH="0" baseline="0" noProof="0">
                          <a:ln>
                            <a:noFill/>
                          </a:ln>
                          <a:solidFill>
                            <a:prstClr val="black"/>
                          </a:solidFill>
                          <a:effectLst/>
                          <a:uLnTx/>
                          <a:uFillTx/>
                          <a:latin typeface="+mn-lt"/>
                          <a:ea typeface="+mn-ea"/>
                          <a:cs typeface="+mn-cs"/>
                        </a:rPr>
                        <a:t>
Toothpaste that brighten your day!
#SPLAT Medical Herb toothpaste contains natural essential oil and medical herbs extract take care of your gums. It have an enchanting aroma produced by geranium essential oil which creates a bright mood.
Start your day with Medical Herb toothpaste, you can get it at Jaya Grocer and Shopee!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9592931"/>
                  </a:ext>
                </a:extLst>
              </a:tr>
            </a:tbl>
          </a:graphicData>
        </a:graphic>
      </p:graphicFrame>
      <p:sp>
        <p:nvSpPr>
          <p:cNvPr id="4" name="Text Placeholder 3">
            <a:extLst>
              <a:ext uri="{FF2B5EF4-FFF2-40B4-BE49-F238E27FC236}">
                <a16:creationId xmlns:a16="http://schemas.microsoft.com/office/drawing/2014/main" id="{80713F02-B1CB-40DC-9031-2FC3D342650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79747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E5DE2-D8E4-4656-A759-D42B49F97B9F}"/>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A0BF5137-7C27-441D-8681-52F7EC09098A}"/>
              </a:ext>
            </a:extLst>
          </p:cNvPr>
          <p:cNvGraphicFramePr>
            <a:graphicFrameLocks noGrp="1"/>
          </p:cNvGraphicFramePr>
          <p:nvPr>
            <p:ph type="tbl" sz="quarter" idx="13"/>
            <p:extLst>
              <p:ext uri="{D42A27DB-BD31-4B8C-83A1-F6EECF244321}">
                <p14:modId xmlns:p14="http://schemas.microsoft.com/office/powerpoint/2010/main" val="335917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323012"/>
                    </a:ext>
                  </a:extLst>
                </a:gridCol>
                <a:gridCol w="658368">
                  <a:extLst>
                    <a:ext uri="{9D8B030D-6E8A-4147-A177-3AD203B41FA5}">
                      <a16:colId xmlns:a16="http://schemas.microsoft.com/office/drawing/2014/main" val="932865743"/>
                    </a:ext>
                  </a:extLst>
                </a:gridCol>
                <a:gridCol w="658368">
                  <a:extLst>
                    <a:ext uri="{9D8B030D-6E8A-4147-A177-3AD203B41FA5}">
                      <a16:colId xmlns:a16="http://schemas.microsoft.com/office/drawing/2014/main" val="1801724688"/>
                    </a:ext>
                  </a:extLst>
                </a:gridCol>
                <a:gridCol w="658368">
                  <a:extLst>
                    <a:ext uri="{9D8B030D-6E8A-4147-A177-3AD203B41FA5}">
                      <a16:colId xmlns:a16="http://schemas.microsoft.com/office/drawing/2014/main" val="2081688802"/>
                    </a:ext>
                  </a:extLst>
                </a:gridCol>
                <a:gridCol w="658368">
                  <a:extLst>
                    <a:ext uri="{9D8B030D-6E8A-4147-A177-3AD203B41FA5}">
                      <a16:colId xmlns:a16="http://schemas.microsoft.com/office/drawing/2014/main" val="310585084"/>
                    </a:ext>
                  </a:extLst>
                </a:gridCol>
                <a:gridCol w="658368">
                  <a:extLst>
                    <a:ext uri="{9D8B030D-6E8A-4147-A177-3AD203B41FA5}">
                      <a16:colId xmlns:a16="http://schemas.microsoft.com/office/drawing/2014/main" val="3116496654"/>
                    </a:ext>
                  </a:extLst>
                </a:gridCol>
                <a:gridCol w="658368">
                  <a:extLst>
                    <a:ext uri="{9D8B030D-6E8A-4147-A177-3AD203B41FA5}">
                      <a16:colId xmlns:a16="http://schemas.microsoft.com/office/drawing/2014/main" val="2699501827"/>
                    </a:ext>
                  </a:extLst>
                </a:gridCol>
                <a:gridCol w="658368">
                  <a:extLst>
                    <a:ext uri="{9D8B030D-6E8A-4147-A177-3AD203B41FA5}">
                      <a16:colId xmlns:a16="http://schemas.microsoft.com/office/drawing/2014/main" val="2295996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4559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- 2018-03-25 12:00:00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over 1 million bacteria are formed in your mouth in 2 – 4 hours after brushing your teeth?
4 – 7 hours after brushing, an invisible dental plaque is formed. By that time, you will have 10 million bacteria!
Shocking speed right? It’s important to brush your teeth twice daily with #SPLAT toothpaste to fight dental plaque.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3665994"/>
                  </a:ext>
                </a:extLst>
              </a:tr>
            </a:tbl>
          </a:graphicData>
        </a:graphic>
      </p:graphicFrame>
      <p:sp>
        <p:nvSpPr>
          <p:cNvPr id="4" name="Text Placeholder 3">
            <a:extLst>
              <a:ext uri="{FF2B5EF4-FFF2-40B4-BE49-F238E27FC236}">
                <a16:creationId xmlns:a16="http://schemas.microsoft.com/office/drawing/2014/main" id="{ED3FD1AD-7B3D-4693-B88E-9E4DCA435CA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9616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ADFCE-5050-4BA9-8487-35B7B9E73D53}"/>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21D1FB2A-A44B-42E1-A947-B5C66853A9DA}"/>
              </a:ext>
            </a:extLst>
          </p:cNvPr>
          <p:cNvGraphicFramePr>
            <a:graphicFrameLocks noGrp="1"/>
          </p:cNvGraphicFramePr>
          <p:nvPr>
            <p:ph type="tbl" sz="quarter" idx="13"/>
            <p:extLst>
              <p:ext uri="{D42A27DB-BD31-4B8C-83A1-F6EECF244321}">
                <p14:modId xmlns:p14="http://schemas.microsoft.com/office/powerpoint/2010/main" val="385787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6764647"/>
                    </a:ext>
                  </a:extLst>
                </a:gridCol>
                <a:gridCol w="658368">
                  <a:extLst>
                    <a:ext uri="{9D8B030D-6E8A-4147-A177-3AD203B41FA5}">
                      <a16:colId xmlns:a16="http://schemas.microsoft.com/office/drawing/2014/main" val="468604547"/>
                    </a:ext>
                  </a:extLst>
                </a:gridCol>
                <a:gridCol w="658368">
                  <a:extLst>
                    <a:ext uri="{9D8B030D-6E8A-4147-A177-3AD203B41FA5}">
                      <a16:colId xmlns:a16="http://schemas.microsoft.com/office/drawing/2014/main" val="1037977181"/>
                    </a:ext>
                  </a:extLst>
                </a:gridCol>
                <a:gridCol w="658368">
                  <a:extLst>
                    <a:ext uri="{9D8B030D-6E8A-4147-A177-3AD203B41FA5}">
                      <a16:colId xmlns:a16="http://schemas.microsoft.com/office/drawing/2014/main" val="456933949"/>
                    </a:ext>
                  </a:extLst>
                </a:gridCol>
                <a:gridCol w="658368">
                  <a:extLst>
                    <a:ext uri="{9D8B030D-6E8A-4147-A177-3AD203B41FA5}">
                      <a16:colId xmlns:a16="http://schemas.microsoft.com/office/drawing/2014/main" val="1055095771"/>
                    </a:ext>
                  </a:extLst>
                </a:gridCol>
                <a:gridCol w="658368">
                  <a:extLst>
                    <a:ext uri="{9D8B030D-6E8A-4147-A177-3AD203B41FA5}">
                      <a16:colId xmlns:a16="http://schemas.microsoft.com/office/drawing/2014/main" val="3223639542"/>
                    </a:ext>
                  </a:extLst>
                </a:gridCol>
                <a:gridCol w="658368">
                  <a:extLst>
                    <a:ext uri="{9D8B030D-6E8A-4147-A177-3AD203B41FA5}">
                      <a16:colId xmlns:a16="http://schemas.microsoft.com/office/drawing/2014/main" val="4254495783"/>
                    </a:ext>
                  </a:extLst>
                </a:gridCol>
                <a:gridCol w="658368">
                  <a:extLst>
                    <a:ext uri="{9D8B030D-6E8A-4147-A177-3AD203B41FA5}">
                      <a16:colId xmlns:a16="http://schemas.microsoft.com/office/drawing/2014/main" val="2043291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492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How to KO bad breath everyday?
1. Drink more water and rinse with cool water
2. Floss your teeth after meals
3. Brush your teeth with #SPLAT Medical Herbs Toothpaste!
Its solid antibacterial properties from natural essential oils and medicinal herbs extracts create long-term breath freshness. It’s available at Ben's Independent Grocer !
#SPLATtoothpaste
#NaturalIngredients
#ProfessionalOralCare
#BrushingTeeth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5521819"/>
                  </a:ext>
                </a:extLst>
              </a:tr>
            </a:tbl>
          </a:graphicData>
        </a:graphic>
      </p:graphicFrame>
      <p:sp>
        <p:nvSpPr>
          <p:cNvPr id="4" name="Text Placeholder 3">
            <a:extLst>
              <a:ext uri="{FF2B5EF4-FFF2-40B4-BE49-F238E27FC236}">
                <a16:creationId xmlns:a16="http://schemas.microsoft.com/office/drawing/2014/main" id="{58A3C139-83BC-4D17-9C75-DC1A24D4146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98949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33D8B-15DE-4372-9B4A-76EB796A7506}"/>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2972808A-9146-4A76-B087-E9B20A2C9362}"/>
              </a:ext>
            </a:extLst>
          </p:cNvPr>
          <p:cNvGraphicFramePr>
            <a:graphicFrameLocks noGrp="1"/>
          </p:cNvGraphicFramePr>
          <p:nvPr>
            <p:ph type="tbl" sz="quarter" idx="13"/>
            <p:extLst>
              <p:ext uri="{D42A27DB-BD31-4B8C-83A1-F6EECF244321}">
                <p14:modId xmlns:p14="http://schemas.microsoft.com/office/powerpoint/2010/main" val="1495368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9152212"/>
                    </a:ext>
                  </a:extLst>
                </a:gridCol>
                <a:gridCol w="658368">
                  <a:extLst>
                    <a:ext uri="{9D8B030D-6E8A-4147-A177-3AD203B41FA5}">
                      <a16:colId xmlns:a16="http://schemas.microsoft.com/office/drawing/2014/main" val="3381969860"/>
                    </a:ext>
                  </a:extLst>
                </a:gridCol>
                <a:gridCol w="658368">
                  <a:extLst>
                    <a:ext uri="{9D8B030D-6E8A-4147-A177-3AD203B41FA5}">
                      <a16:colId xmlns:a16="http://schemas.microsoft.com/office/drawing/2014/main" val="1251898010"/>
                    </a:ext>
                  </a:extLst>
                </a:gridCol>
                <a:gridCol w="658368">
                  <a:extLst>
                    <a:ext uri="{9D8B030D-6E8A-4147-A177-3AD203B41FA5}">
                      <a16:colId xmlns:a16="http://schemas.microsoft.com/office/drawing/2014/main" val="2195276390"/>
                    </a:ext>
                  </a:extLst>
                </a:gridCol>
                <a:gridCol w="658368">
                  <a:extLst>
                    <a:ext uri="{9D8B030D-6E8A-4147-A177-3AD203B41FA5}">
                      <a16:colId xmlns:a16="http://schemas.microsoft.com/office/drawing/2014/main" val="2202700234"/>
                    </a:ext>
                  </a:extLst>
                </a:gridCol>
                <a:gridCol w="658368">
                  <a:extLst>
                    <a:ext uri="{9D8B030D-6E8A-4147-A177-3AD203B41FA5}">
                      <a16:colId xmlns:a16="http://schemas.microsoft.com/office/drawing/2014/main" val="1943838094"/>
                    </a:ext>
                  </a:extLst>
                </a:gridCol>
                <a:gridCol w="658368">
                  <a:extLst>
                    <a:ext uri="{9D8B030D-6E8A-4147-A177-3AD203B41FA5}">
                      <a16:colId xmlns:a16="http://schemas.microsoft.com/office/drawing/2014/main" val="3205535504"/>
                    </a:ext>
                  </a:extLst>
                </a:gridCol>
                <a:gridCol w="658368">
                  <a:extLst>
                    <a:ext uri="{9D8B030D-6E8A-4147-A177-3AD203B41FA5}">
                      <a16:colId xmlns:a16="http://schemas.microsoft.com/office/drawing/2014/main" val="1774287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694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- 2018-03-20 12:00:00</a:t>
                      </a:r>
                      <a:r>
                        <a:rPr kumimoji="0" lang="en-US" sz="1000" b="0" i="0" u="none" strike="noStrike" kern="1200" cap="none" spc="0" normalizeH="0" baseline="0" noProof="0">
                          <a:ln>
                            <a:noFill/>
                          </a:ln>
                          <a:solidFill>
                            <a:prstClr val="black"/>
                          </a:solidFill>
                          <a:effectLst/>
                          <a:uLnTx/>
                          <a:uFillTx/>
                          <a:latin typeface="+mn-lt"/>
                          <a:ea typeface="+mn-ea"/>
                          <a:cs typeface="+mn-cs"/>
                        </a:rPr>
                        <a:t>
Dental cavities happens when plaque bacteria expel acid and breaks down carbohydrates. The oral pH balance becomes more acidic and it leads to the demineralization of your enamel.
Spots appear when your enamel loses mineral and causes tooth decay.
However! You can restore the damaged enamel by using remineralizing oral care products that contain calcium and phosphorus compounds.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5924294"/>
                  </a:ext>
                </a:extLst>
              </a:tr>
            </a:tbl>
          </a:graphicData>
        </a:graphic>
      </p:graphicFrame>
      <p:sp>
        <p:nvSpPr>
          <p:cNvPr id="4" name="Text Placeholder 3">
            <a:extLst>
              <a:ext uri="{FF2B5EF4-FFF2-40B4-BE49-F238E27FC236}">
                <a16:creationId xmlns:a16="http://schemas.microsoft.com/office/drawing/2014/main" id="{B2B6207B-7145-49A9-8E99-94A850C2245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39354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896B7-58F2-482A-88B8-3ED2B458FC79}"/>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A69E7251-A0EE-4C03-B3CA-FEC97D63093C}"/>
              </a:ext>
            </a:extLst>
          </p:cNvPr>
          <p:cNvGraphicFramePr>
            <a:graphicFrameLocks noGrp="1"/>
          </p:cNvGraphicFramePr>
          <p:nvPr>
            <p:ph type="tbl" sz="quarter" idx="13"/>
            <p:extLst>
              <p:ext uri="{D42A27DB-BD31-4B8C-83A1-F6EECF244321}">
                <p14:modId xmlns:p14="http://schemas.microsoft.com/office/powerpoint/2010/main" val="1987673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5352759"/>
                    </a:ext>
                  </a:extLst>
                </a:gridCol>
                <a:gridCol w="658368">
                  <a:extLst>
                    <a:ext uri="{9D8B030D-6E8A-4147-A177-3AD203B41FA5}">
                      <a16:colId xmlns:a16="http://schemas.microsoft.com/office/drawing/2014/main" val="671532279"/>
                    </a:ext>
                  </a:extLst>
                </a:gridCol>
                <a:gridCol w="658368">
                  <a:extLst>
                    <a:ext uri="{9D8B030D-6E8A-4147-A177-3AD203B41FA5}">
                      <a16:colId xmlns:a16="http://schemas.microsoft.com/office/drawing/2014/main" val="3700785163"/>
                    </a:ext>
                  </a:extLst>
                </a:gridCol>
                <a:gridCol w="658368">
                  <a:extLst>
                    <a:ext uri="{9D8B030D-6E8A-4147-A177-3AD203B41FA5}">
                      <a16:colId xmlns:a16="http://schemas.microsoft.com/office/drawing/2014/main" val="2612002062"/>
                    </a:ext>
                  </a:extLst>
                </a:gridCol>
                <a:gridCol w="658368">
                  <a:extLst>
                    <a:ext uri="{9D8B030D-6E8A-4147-A177-3AD203B41FA5}">
                      <a16:colId xmlns:a16="http://schemas.microsoft.com/office/drawing/2014/main" val="2297702154"/>
                    </a:ext>
                  </a:extLst>
                </a:gridCol>
                <a:gridCol w="658368">
                  <a:extLst>
                    <a:ext uri="{9D8B030D-6E8A-4147-A177-3AD203B41FA5}">
                      <a16:colId xmlns:a16="http://schemas.microsoft.com/office/drawing/2014/main" val="2475970524"/>
                    </a:ext>
                  </a:extLst>
                </a:gridCol>
                <a:gridCol w="658368">
                  <a:extLst>
                    <a:ext uri="{9D8B030D-6E8A-4147-A177-3AD203B41FA5}">
                      <a16:colId xmlns:a16="http://schemas.microsoft.com/office/drawing/2014/main" val="577148358"/>
                    </a:ext>
                  </a:extLst>
                </a:gridCol>
                <a:gridCol w="658368">
                  <a:extLst>
                    <a:ext uri="{9D8B030D-6E8A-4147-A177-3AD203B41FA5}">
                      <a16:colId xmlns:a16="http://schemas.microsoft.com/office/drawing/2014/main" val="1960143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500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5205693"/>
                  </a:ext>
                </a:extLst>
              </a:tr>
            </a:tbl>
          </a:graphicData>
        </a:graphic>
      </p:graphicFrame>
      <p:sp>
        <p:nvSpPr>
          <p:cNvPr id="4" name="Text Placeholder 3">
            <a:extLst>
              <a:ext uri="{FF2B5EF4-FFF2-40B4-BE49-F238E27FC236}">
                <a16:creationId xmlns:a16="http://schemas.microsoft.com/office/drawing/2014/main" id="{8E23760B-1E7D-44AD-AF73-B47C190F0B6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69062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5F749-7CE1-49E5-B2D1-C13EB2158B6A}"/>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08235A57-D591-4433-8ADE-D4AED36B9695}"/>
              </a:ext>
            </a:extLst>
          </p:cNvPr>
          <p:cNvGraphicFramePr>
            <a:graphicFrameLocks noGrp="1"/>
          </p:cNvGraphicFramePr>
          <p:nvPr>
            <p:ph type="tbl" sz="quarter" idx="13"/>
            <p:extLst>
              <p:ext uri="{D42A27DB-BD31-4B8C-83A1-F6EECF244321}">
                <p14:modId xmlns:p14="http://schemas.microsoft.com/office/powerpoint/2010/main" val="2948491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3068050"/>
                    </a:ext>
                  </a:extLst>
                </a:gridCol>
                <a:gridCol w="658368">
                  <a:extLst>
                    <a:ext uri="{9D8B030D-6E8A-4147-A177-3AD203B41FA5}">
                      <a16:colId xmlns:a16="http://schemas.microsoft.com/office/drawing/2014/main" val="916258063"/>
                    </a:ext>
                  </a:extLst>
                </a:gridCol>
                <a:gridCol w="658368">
                  <a:extLst>
                    <a:ext uri="{9D8B030D-6E8A-4147-A177-3AD203B41FA5}">
                      <a16:colId xmlns:a16="http://schemas.microsoft.com/office/drawing/2014/main" val="2561225939"/>
                    </a:ext>
                  </a:extLst>
                </a:gridCol>
                <a:gridCol w="658368">
                  <a:extLst>
                    <a:ext uri="{9D8B030D-6E8A-4147-A177-3AD203B41FA5}">
                      <a16:colId xmlns:a16="http://schemas.microsoft.com/office/drawing/2014/main" val="1536174963"/>
                    </a:ext>
                  </a:extLst>
                </a:gridCol>
                <a:gridCol w="658368">
                  <a:extLst>
                    <a:ext uri="{9D8B030D-6E8A-4147-A177-3AD203B41FA5}">
                      <a16:colId xmlns:a16="http://schemas.microsoft.com/office/drawing/2014/main" val="3516785897"/>
                    </a:ext>
                  </a:extLst>
                </a:gridCol>
                <a:gridCol w="658368">
                  <a:extLst>
                    <a:ext uri="{9D8B030D-6E8A-4147-A177-3AD203B41FA5}">
                      <a16:colId xmlns:a16="http://schemas.microsoft.com/office/drawing/2014/main" val="819243023"/>
                    </a:ext>
                  </a:extLst>
                </a:gridCol>
                <a:gridCol w="658368">
                  <a:extLst>
                    <a:ext uri="{9D8B030D-6E8A-4147-A177-3AD203B41FA5}">
                      <a16:colId xmlns:a16="http://schemas.microsoft.com/office/drawing/2014/main" val="319650587"/>
                    </a:ext>
                  </a:extLst>
                </a:gridCol>
                <a:gridCol w="658368">
                  <a:extLst>
                    <a:ext uri="{9D8B030D-6E8A-4147-A177-3AD203B41FA5}">
                      <a16:colId xmlns:a16="http://schemas.microsoft.com/office/drawing/2014/main" val="1259322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28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- 2018-03-14 12:00:01</a:t>
                      </a:r>
                      <a:r>
                        <a:rPr kumimoji="0" lang="en-US" sz="1000" b="0" i="0" u="none" strike="noStrike" kern="1200" cap="none" spc="0" normalizeH="0" baseline="0" noProof="0">
                          <a:ln>
                            <a:noFill/>
                          </a:ln>
                          <a:solidFill>
                            <a:prstClr val="black"/>
                          </a:solidFill>
                          <a:effectLst/>
                          <a:uLnTx/>
                          <a:uFillTx/>
                          <a:latin typeface="+mn-lt"/>
                          <a:ea typeface="+mn-ea"/>
                          <a:cs typeface="+mn-cs"/>
                        </a:rPr>
                        <a:t>
Today is the best excuse to eat a pie! Why? Because it’s Pi Day!
Remember these magical figures π=3.14159?
Who can resist the fresh, crusty pie right? Just don’t forget to use SPLAT Medical Herbs Toothpaste after eating it.
The natural extracts of sage, camomile and hawthorn in the toothpaste provides effective gum and tooth care. It is available at Ben's Independent Grocer and Jaya Grocer.
#TriclosanFree #ProfessionalOralCare
#SPLATtoothpaste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7555591"/>
                  </a:ext>
                </a:extLst>
              </a:tr>
            </a:tbl>
          </a:graphicData>
        </a:graphic>
      </p:graphicFrame>
      <p:sp>
        <p:nvSpPr>
          <p:cNvPr id="4" name="Text Placeholder 3">
            <a:extLst>
              <a:ext uri="{FF2B5EF4-FFF2-40B4-BE49-F238E27FC236}">
                <a16:creationId xmlns:a16="http://schemas.microsoft.com/office/drawing/2014/main" id="{760FEEAF-2E73-413F-98E6-194CF7C3BAD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53194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6D859-DCC3-40C0-984B-99B818FC60B2}"/>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A711267D-BC05-4257-9380-2149BDFF857D}"/>
              </a:ext>
            </a:extLst>
          </p:cNvPr>
          <p:cNvGraphicFramePr>
            <a:graphicFrameLocks noGrp="1"/>
          </p:cNvGraphicFramePr>
          <p:nvPr>
            <p:ph type="tbl" sz="quarter" idx="13"/>
            <p:extLst>
              <p:ext uri="{D42A27DB-BD31-4B8C-83A1-F6EECF244321}">
                <p14:modId xmlns:p14="http://schemas.microsoft.com/office/powerpoint/2010/main" val="30399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7669115"/>
                    </a:ext>
                  </a:extLst>
                </a:gridCol>
                <a:gridCol w="658368">
                  <a:extLst>
                    <a:ext uri="{9D8B030D-6E8A-4147-A177-3AD203B41FA5}">
                      <a16:colId xmlns:a16="http://schemas.microsoft.com/office/drawing/2014/main" val="3116553782"/>
                    </a:ext>
                  </a:extLst>
                </a:gridCol>
                <a:gridCol w="658368">
                  <a:extLst>
                    <a:ext uri="{9D8B030D-6E8A-4147-A177-3AD203B41FA5}">
                      <a16:colId xmlns:a16="http://schemas.microsoft.com/office/drawing/2014/main" val="441535520"/>
                    </a:ext>
                  </a:extLst>
                </a:gridCol>
                <a:gridCol w="658368">
                  <a:extLst>
                    <a:ext uri="{9D8B030D-6E8A-4147-A177-3AD203B41FA5}">
                      <a16:colId xmlns:a16="http://schemas.microsoft.com/office/drawing/2014/main" val="363097122"/>
                    </a:ext>
                  </a:extLst>
                </a:gridCol>
                <a:gridCol w="658368">
                  <a:extLst>
                    <a:ext uri="{9D8B030D-6E8A-4147-A177-3AD203B41FA5}">
                      <a16:colId xmlns:a16="http://schemas.microsoft.com/office/drawing/2014/main" val="2569328357"/>
                    </a:ext>
                  </a:extLst>
                </a:gridCol>
                <a:gridCol w="658368">
                  <a:extLst>
                    <a:ext uri="{9D8B030D-6E8A-4147-A177-3AD203B41FA5}">
                      <a16:colId xmlns:a16="http://schemas.microsoft.com/office/drawing/2014/main" val="3398708592"/>
                    </a:ext>
                  </a:extLst>
                </a:gridCol>
                <a:gridCol w="658368">
                  <a:extLst>
                    <a:ext uri="{9D8B030D-6E8A-4147-A177-3AD203B41FA5}">
                      <a16:colId xmlns:a16="http://schemas.microsoft.com/office/drawing/2014/main" val="2594386827"/>
                    </a:ext>
                  </a:extLst>
                </a:gridCol>
                <a:gridCol w="658368">
                  <a:extLst>
                    <a:ext uri="{9D8B030D-6E8A-4147-A177-3AD203B41FA5}">
                      <a16:colId xmlns:a16="http://schemas.microsoft.com/office/drawing/2014/main" val="178508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758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- 2018-03-11 12:00:00</a:t>
                      </a:r>
                      <a:r>
                        <a:rPr kumimoji="0" lang="en-US" sz="1000" b="0" i="0" u="none" strike="noStrike" kern="1200" cap="none" spc="0" normalizeH="0" baseline="0" noProof="0">
                          <a:ln>
                            <a:noFill/>
                          </a:ln>
                          <a:solidFill>
                            <a:prstClr val="black"/>
                          </a:solidFill>
                          <a:effectLst/>
                          <a:uLnTx/>
                          <a:uFillTx/>
                          <a:latin typeface="+mn-lt"/>
                          <a:ea typeface="+mn-ea"/>
                          <a:cs typeface="+mn-cs"/>
                        </a:rPr>
                        <a:t>
Horse hair and silk thread were used for flossing back in ancient times!
Now, nylon is the most common dental flossing material because it works well between teeth. There are also eco-friendly floss products in the market.
Dental floss helps to remove plaque that accumulate between your teeth. However, flossing alone ain’t enough – don’t forget to brush your teeth too!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2256708"/>
                  </a:ext>
                </a:extLst>
              </a:tr>
            </a:tbl>
          </a:graphicData>
        </a:graphic>
      </p:graphicFrame>
      <p:sp>
        <p:nvSpPr>
          <p:cNvPr id="4" name="Text Placeholder 3">
            <a:extLst>
              <a:ext uri="{FF2B5EF4-FFF2-40B4-BE49-F238E27FC236}">
                <a16:creationId xmlns:a16="http://schemas.microsoft.com/office/drawing/2014/main" id="{80EF346C-4B84-49EE-82E7-C6F5D5D5904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81978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15FEF-32C6-4EC0-9526-10E4B16C6E3E}"/>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69960D45-5ECC-4D75-B391-F06FA1DAEE26}"/>
              </a:ext>
            </a:extLst>
          </p:cNvPr>
          <p:cNvGraphicFramePr>
            <a:graphicFrameLocks noGrp="1"/>
          </p:cNvGraphicFramePr>
          <p:nvPr>
            <p:ph type="tbl" sz="quarter" idx="13"/>
            <p:extLst>
              <p:ext uri="{D42A27DB-BD31-4B8C-83A1-F6EECF244321}">
                <p14:modId xmlns:p14="http://schemas.microsoft.com/office/powerpoint/2010/main" val="340403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3441887"/>
                    </a:ext>
                  </a:extLst>
                </a:gridCol>
                <a:gridCol w="658368">
                  <a:extLst>
                    <a:ext uri="{9D8B030D-6E8A-4147-A177-3AD203B41FA5}">
                      <a16:colId xmlns:a16="http://schemas.microsoft.com/office/drawing/2014/main" val="3636563514"/>
                    </a:ext>
                  </a:extLst>
                </a:gridCol>
                <a:gridCol w="658368">
                  <a:extLst>
                    <a:ext uri="{9D8B030D-6E8A-4147-A177-3AD203B41FA5}">
                      <a16:colId xmlns:a16="http://schemas.microsoft.com/office/drawing/2014/main" val="1041097401"/>
                    </a:ext>
                  </a:extLst>
                </a:gridCol>
                <a:gridCol w="658368">
                  <a:extLst>
                    <a:ext uri="{9D8B030D-6E8A-4147-A177-3AD203B41FA5}">
                      <a16:colId xmlns:a16="http://schemas.microsoft.com/office/drawing/2014/main" val="785487613"/>
                    </a:ext>
                  </a:extLst>
                </a:gridCol>
                <a:gridCol w="658368">
                  <a:extLst>
                    <a:ext uri="{9D8B030D-6E8A-4147-A177-3AD203B41FA5}">
                      <a16:colId xmlns:a16="http://schemas.microsoft.com/office/drawing/2014/main" val="1233184841"/>
                    </a:ext>
                  </a:extLst>
                </a:gridCol>
                <a:gridCol w="658368">
                  <a:extLst>
                    <a:ext uri="{9D8B030D-6E8A-4147-A177-3AD203B41FA5}">
                      <a16:colId xmlns:a16="http://schemas.microsoft.com/office/drawing/2014/main" val="1936107510"/>
                    </a:ext>
                  </a:extLst>
                </a:gridCol>
                <a:gridCol w="658368">
                  <a:extLst>
                    <a:ext uri="{9D8B030D-6E8A-4147-A177-3AD203B41FA5}">
                      <a16:colId xmlns:a16="http://schemas.microsoft.com/office/drawing/2014/main" val="2701183035"/>
                    </a:ext>
                  </a:extLst>
                </a:gridCol>
                <a:gridCol w="658368">
                  <a:extLst>
                    <a:ext uri="{9D8B030D-6E8A-4147-A177-3AD203B41FA5}">
                      <a16:colId xmlns:a16="http://schemas.microsoft.com/office/drawing/2014/main" val="1678955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136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42279770"/>
                  </a:ext>
                </a:extLst>
              </a:tr>
            </a:tbl>
          </a:graphicData>
        </a:graphic>
      </p:graphicFrame>
      <p:sp>
        <p:nvSpPr>
          <p:cNvPr id="4" name="Text Placeholder 3">
            <a:extLst>
              <a:ext uri="{FF2B5EF4-FFF2-40B4-BE49-F238E27FC236}">
                <a16:creationId xmlns:a16="http://schemas.microsoft.com/office/drawing/2014/main" id="{F5F2AABD-A839-4848-9F80-A6761560B6E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34552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980ED-CDB3-4544-B553-15C7320D06FA}"/>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656893A0-DBB5-4DFB-B8D0-D8F2A8354285}"/>
              </a:ext>
            </a:extLst>
          </p:cNvPr>
          <p:cNvGraphicFramePr>
            <a:graphicFrameLocks noGrp="1"/>
          </p:cNvGraphicFramePr>
          <p:nvPr>
            <p:ph type="tbl" sz="quarter" idx="13"/>
            <p:extLst>
              <p:ext uri="{D42A27DB-BD31-4B8C-83A1-F6EECF244321}">
                <p14:modId xmlns:p14="http://schemas.microsoft.com/office/powerpoint/2010/main" val="1437207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9569639"/>
                    </a:ext>
                  </a:extLst>
                </a:gridCol>
                <a:gridCol w="658368">
                  <a:extLst>
                    <a:ext uri="{9D8B030D-6E8A-4147-A177-3AD203B41FA5}">
                      <a16:colId xmlns:a16="http://schemas.microsoft.com/office/drawing/2014/main" val="1459973484"/>
                    </a:ext>
                  </a:extLst>
                </a:gridCol>
                <a:gridCol w="658368">
                  <a:extLst>
                    <a:ext uri="{9D8B030D-6E8A-4147-A177-3AD203B41FA5}">
                      <a16:colId xmlns:a16="http://schemas.microsoft.com/office/drawing/2014/main" val="1388385907"/>
                    </a:ext>
                  </a:extLst>
                </a:gridCol>
                <a:gridCol w="658368">
                  <a:extLst>
                    <a:ext uri="{9D8B030D-6E8A-4147-A177-3AD203B41FA5}">
                      <a16:colId xmlns:a16="http://schemas.microsoft.com/office/drawing/2014/main" val="359693323"/>
                    </a:ext>
                  </a:extLst>
                </a:gridCol>
                <a:gridCol w="658368">
                  <a:extLst>
                    <a:ext uri="{9D8B030D-6E8A-4147-A177-3AD203B41FA5}">
                      <a16:colId xmlns:a16="http://schemas.microsoft.com/office/drawing/2014/main" val="3679122073"/>
                    </a:ext>
                  </a:extLst>
                </a:gridCol>
                <a:gridCol w="658368">
                  <a:extLst>
                    <a:ext uri="{9D8B030D-6E8A-4147-A177-3AD203B41FA5}">
                      <a16:colId xmlns:a16="http://schemas.microsoft.com/office/drawing/2014/main" val="1710542841"/>
                    </a:ext>
                  </a:extLst>
                </a:gridCol>
                <a:gridCol w="658368">
                  <a:extLst>
                    <a:ext uri="{9D8B030D-6E8A-4147-A177-3AD203B41FA5}">
                      <a16:colId xmlns:a16="http://schemas.microsoft.com/office/drawing/2014/main" val="3778938353"/>
                    </a:ext>
                  </a:extLst>
                </a:gridCol>
                <a:gridCol w="658368">
                  <a:extLst>
                    <a:ext uri="{9D8B030D-6E8A-4147-A177-3AD203B41FA5}">
                      <a16:colId xmlns:a16="http://schemas.microsoft.com/office/drawing/2014/main" val="8396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429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1932659"/>
                  </a:ext>
                </a:extLst>
              </a:tr>
            </a:tbl>
          </a:graphicData>
        </a:graphic>
      </p:graphicFrame>
      <p:sp>
        <p:nvSpPr>
          <p:cNvPr id="4" name="Text Placeholder 3">
            <a:extLst>
              <a:ext uri="{FF2B5EF4-FFF2-40B4-BE49-F238E27FC236}">
                <a16:creationId xmlns:a16="http://schemas.microsoft.com/office/drawing/2014/main" id="{B7396488-7F20-4427-B3DF-DD3A8FBA4E0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97714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4600-6BF2-447B-9BD9-C5E79497CAA8}"/>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609D7B6E-14AE-41F7-83B0-84654B24B9A9}"/>
              </a:ext>
            </a:extLst>
          </p:cNvPr>
          <p:cNvGraphicFramePr>
            <a:graphicFrameLocks noGrp="1"/>
          </p:cNvGraphicFramePr>
          <p:nvPr>
            <p:ph type="tbl" sz="quarter" idx="13"/>
            <p:extLst>
              <p:ext uri="{D42A27DB-BD31-4B8C-83A1-F6EECF244321}">
                <p14:modId xmlns:p14="http://schemas.microsoft.com/office/powerpoint/2010/main" val="420332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9414579"/>
                    </a:ext>
                  </a:extLst>
                </a:gridCol>
                <a:gridCol w="658368">
                  <a:extLst>
                    <a:ext uri="{9D8B030D-6E8A-4147-A177-3AD203B41FA5}">
                      <a16:colId xmlns:a16="http://schemas.microsoft.com/office/drawing/2014/main" val="1791794030"/>
                    </a:ext>
                  </a:extLst>
                </a:gridCol>
                <a:gridCol w="658368">
                  <a:extLst>
                    <a:ext uri="{9D8B030D-6E8A-4147-A177-3AD203B41FA5}">
                      <a16:colId xmlns:a16="http://schemas.microsoft.com/office/drawing/2014/main" val="1353864381"/>
                    </a:ext>
                  </a:extLst>
                </a:gridCol>
                <a:gridCol w="658368">
                  <a:extLst>
                    <a:ext uri="{9D8B030D-6E8A-4147-A177-3AD203B41FA5}">
                      <a16:colId xmlns:a16="http://schemas.microsoft.com/office/drawing/2014/main" val="1722627629"/>
                    </a:ext>
                  </a:extLst>
                </a:gridCol>
                <a:gridCol w="658368">
                  <a:extLst>
                    <a:ext uri="{9D8B030D-6E8A-4147-A177-3AD203B41FA5}">
                      <a16:colId xmlns:a16="http://schemas.microsoft.com/office/drawing/2014/main" val="1092452861"/>
                    </a:ext>
                  </a:extLst>
                </a:gridCol>
                <a:gridCol w="658368">
                  <a:extLst>
                    <a:ext uri="{9D8B030D-6E8A-4147-A177-3AD203B41FA5}">
                      <a16:colId xmlns:a16="http://schemas.microsoft.com/office/drawing/2014/main" val="1488788159"/>
                    </a:ext>
                  </a:extLst>
                </a:gridCol>
                <a:gridCol w="658368">
                  <a:extLst>
                    <a:ext uri="{9D8B030D-6E8A-4147-A177-3AD203B41FA5}">
                      <a16:colId xmlns:a16="http://schemas.microsoft.com/office/drawing/2014/main" val="236235622"/>
                    </a:ext>
                  </a:extLst>
                </a:gridCol>
                <a:gridCol w="658368">
                  <a:extLst>
                    <a:ext uri="{9D8B030D-6E8A-4147-A177-3AD203B41FA5}">
                      <a16:colId xmlns:a16="http://schemas.microsoft.com/office/drawing/2014/main" val="20733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1175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7393644"/>
                  </a:ext>
                </a:extLst>
              </a:tr>
            </a:tbl>
          </a:graphicData>
        </a:graphic>
      </p:graphicFrame>
      <p:sp>
        <p:nvSpPr>
          <p:cNvPr id="4" name="Text Placeholder 3">
            <a:extLst>
              <a:ext uri="{FF2B5EF4-FFF2-40B4-BE49-F238E27FC236}">
                <a16:creationId xmlns:a16="http://schemas.microsoft.com/office/drawing/2014/main" id="{28D81478-EBAA-4983-8CC5-8385100CCB1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34081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DBE7A-90BC-4EEA-BA7A-EB2D8B1A0D34}"/>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E1B8170B-F965-4880-B070-BC3EBC5C5094}"/>
              </a:ext>
            </a:extLst>
          </p:cNvPr>
          <p:cNvGraphicFramePr>
            <a:graphicFrameLocks noGrp="1"/>
          </p:cNvGraphicFramePr>
          <p:nvPr>
            <p:ph type="tbl" sz="quarter" idx="13"/>
            <p:extLst>
              <p:ext uri="{D42A27DB-BD31-4B8C-83A1-F6EECF244321}">
                <p14:modId xmlns:p14="http://schemas.microsoft.com/office/powerpoint/2010/main" val="639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3164720"/>
                    </a:ext>
                  </a:extLst>
                </a:gridCol>
                <a:gridCol w="246888">
                  <a:extLst>
                    <a:ext uri="{9D8B030D-6E8A-4147-A177-3AD203B41FA5}">
                      <a16:colId xmlns:a16="http://schemas.microsoft.com/office/drawing/2014/main" val="1067449221"/>
                    </a:ext>
                  </a:extLst>
                </a:gridCol>
                <a:gridCol w="246888">
                  <a:extLst>
                    <a:ext uri="{9D8B030D-6E8A-4147-A177-3AD203B41FA5}">
                      <a16:colId xmlns:a16="http://schemas.microsoft.com/office/drawing/2014/main" val="1582986356"/>
                    </a:ext>
                  </a:extLst>
                </a:gridCol>
                <a:gridCol w="246888">
                  <a:extLst>
                    <a:ext uri="{9D8B030D-6E8A-4147-A177-3AD203B41FA5}">
                      <a16:colId xmlns:a16="http://schemas.microsoft.com/office/drawing/2014/main" val="2013471340"/>
                    </a:ext>
                  </a:extLst>
                </a:gridCol>
                <a:gridCol w="246888">
                  <a:extLst>
                    <a:ext uri="{9D8B030D-6E8A-4147-A177-3AD203B41FA5}">
                      <a16:colId xmlns:a16="http://schemas.microsoft.com/office/drawing/2014/main" val="1099337577"/>
                    </a:ext>
                  </a:extLst>
                </a:gridCol>
                <a:gridCol w="246888">
                  <a:extLst>
                    <a:ext uri="{9D8B030D-6E8A-4147-A177-3AD203B41FA5}">
                      <a16:colId xmlns:a16="http://schemas.microsoft.com/office/drawing/2014/main" val="2967858491"/>
                    </a:ext>
                  </a:extLst>
                </a:gridCol>
                <a:gridCol w="246888">
                  <a:extLst>
                    <a:ext uri="{9D8B030D-6E8A-4147-A177-3AD203B41FA5}">
                      <a16:colId xmlns:a16="http://schemas.microsoft.com/office/drawing/2014/main" val="1162685495"/>
                    </a:ext>
                  </a:extLst>
                </a:gridCol>
                <a:gridCol w="246888">
                  <a:extLst>
                    <a:ext uri="{9D8B030D-6E8A-4147-A177-3AD203B41FA5}">
                      <a16:colId xmlns:a16="http://schemas.microsoft.com/office/drawing/2014/main" val="940536125"/>
                    </a:ext>
                  </a:extLst>
                </a:gridCol>
                <a:gridCol w="246888">
                  <a:extLst>
                    <a:ext uri="{9D8B030D-6E8A-4147-A177-3AD203B41FA5}">
                      <a16:colId xmlns:a16="http://schemas.microsoft.com/office/drawing/2014/main" val="2511742040"/>
                    </a:ext>
                  </a:extLst>
                </a:gridCol>
                <a:gridCol w="246888">
                  <a:extLst>
                    <a:ext uri="{9D8B030D-6E8A-4147-A177-3AD203B41FA5}">
                      <a16:colId xmlns:a16="http://schemas.microsoft.com/office/drawing/2014/main" val="2591489588"/>
                    </a:ext>
                  </a:extLst>
                </a:gridCol>
                <a:gridCol w="246888">
                  <a:extLst>
                    <a:ext uri="{9D8B030D-6E8A-4147-A177-3AD203B41FA5}">
                      <a16:colId xmlns:a16="http://schemas.microsoft.com/office/drawing/2014/main" val="2813610089"/>
                    </a:ext>
                  </a:extLst>
                </a:gridCol>
                <a:gridCol w="246888">
                  <a:extLst>
                    <a:ext uri="{9D8B030D-6E8A-4147-A177-3AD203B41FA5}">
                      <a16:colId xmlns:a16="http://schemas.microsoft.com/office/drawing/2014/main" val="834477889"/>
                    </a:ext>
                  </a:extLst>
                </a:gridCol>
                <a:gridCol w="246888">
                  <a:extLst>
                    <a:ext uri="{9D8B030D-6E8A-4147-A177-3AD203B41FA5}">
                      <a16:colId xmlns:a16="http://schemas.microsoft.com/office/drawing/2014/main" val="3274202872"/>
                    </a:ext>
                  </a:extLst>
                </a:gridCol>
                <a:gridCol w="246888">
                  <a:extLst>
                    <a:ext uri="{9D8B030D-6E8A-4147-A177-3AD203B41FA5}">
                      <a16:colId xmlns:a16="http://schemas.microsoft.com/office/drawing/2014/main" val="144244716"/>
                    </a:ext>
                  </a:extLst>
                </a:gridCol>
                <a:gridCol w="246888">
                  <a:extLst>
                    <a:ext uri="{9D8B030D-6E8A-4147-A177-3AD203B41FA5}">
                      <a16:colId xmlns:a16="http://schemas.microsoft.com/office/drawing/2014/main" val="2686501796"/>
                    </a:ext>
                  </a:extLst>
                </a:gridCol>
                <a:gridCol w="246888">
                  <a:extLst>
                    <a:ext uri="{9D8B030D-6E8A-4147-A177-3AD203B41FA5}">
                      <a16:colId xmlns:a16="http://schemas.microsoft.com/office/drawing/2014/main" val="4294502934"/>
                    </a:ext>
                  </a:extLst>
                </a:gridCol>
                <a:gridCol w="246888">
                  <a:extLst>
                    <a:ext uri="{9D8B030D-6E8A-4147-A177-3AD203B41FA5}">
                      <a16:colId xmlns:a16="http://schemas.microsoft.com/office/drawing/2014/main" val="2569335048"/>
                    </a:ext>
                  </a:extLst>
                </a:gridCol>
                <a:gridCol w="246888">
                  <a:extLst>
                    <a:ext uri="{9D8B030D-6E8A-4147-A177-3AD203B41FA5}">
                      <a16:colId xmlns:a16="http://schemas.microsoft.com/office/drawing/2014/main" val="2162639916"/>
                    </a:ext>
                  </a:extLst>
                </a:gridCol>
                <a:gridCol w="246888">
                  <a:extLst>
                    <a:ext uri="{9D8B030D-6E8A-4147-A177-3AD203B41FA5}">
                      <a16:colId xmlns:a16="http://schemas.microsoft.com/office/drawing/2014/main" val="1329702024"/>
                    </a:ext>
                  </a:extLst>
                </a:gridCol>
                <a:gridCol w="246888">
                  <a:extLst>
                    <a:ext uri="{9D8B030D-6E8A-4147-A177-3AD203B41FA5}">
                      <a16:colId xmlns:a16="http://schemas.microsoft.com/office/drawing/2014/main" val="2321831262"/>
                    </a:ext>
                  </a:extLst>
                </a:gridCol>
                <a:gridCol w="246888">
                  <a:extLst>
                    <a:ext uri="{9D8B030D-6E8A-4147-A177-3AD203B41FA5}">
                      <a16:colId xmlns:a16="http://schemas.microsoft.com/office/drawing/2014/main" val="2827333621"/>
                    </a:ext>
                  </a:extLst>
                </a:gridCol>
                <a:gridCol w="246888">
                  <a:extLst>
                    <a:ext uri="{9D8B030D-6E8A-4147-A177-3AD203B41FA5}">
                      <a16:colId xmlns:a16="http://schemas.microsoft.com/office/drawing/2014/main" val="3358275391"/>
                    </a:ext>
                  </a:extLst>
                </a:gridCol>
                <a:gridCol w="246888">
                  <a:extLst>
                    <a:ext uri="{9D8B030D-6E8A-4147-A177-3AD203B41FA5}">
                      <a16:colId xmlns:a16="http://schemas.microsoft.com/office/drawing/2014/main" val="2310281117"/>
                    </a:ext>
                  </a:extLst>
                </a:gridCol>
                <a:gridCol w="246888">
                  <a:extLst>
                    <a:ext uri="{9D8B030D-6E8A-4147-A177-3AD203B41FA5}">
                      <a16:colId xmlns:a16="http://schemas.microsoft.com/office/drawing/2014/main" val="1803681501"/>
                    </a:ext>
                  </a:extLst>
                </a:gridCol>
                <a:gridCol w="246888">
                  <a:extLst>
                    <a:ext uri="{9D8B030D-6E8A-4147-A177-3AD203B41FA5}">
                      <a16:colId xmlns:a16="http://schemas.microsoft.com/office/drawing/2014/main" val="3180975143"/>
                    </a:ext>
                  </a:extLst>
                </a:gridCol>
                <a:gridCol w="246888">
                  <a:extLst>
                    <a:ext uri="{9D8B030D-6E8A-4147-A177-3AD203B41FA5}">
                      <a16:colId xmlns:a16="http://schemas.microsoft.com/office/drawing/2014/main" val="4105685264"/>
                    </a:ext>
                  </a:extLst>
                </a:gridCol>
                <a:gridCol w="246888">
                  <a:extLst>
                    <a:ext uri="{9D8B030D-6E8A-4147-A177-3AD203B41FA5}">
                      <a16:colId xmlns:a16="http://schemas.microsoft.com/office/drawing/2014/main" val="392448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77022028"/>
                  </a:ext>
                </a:extLst>
              </a:tr>
            </a:tbl>
          </a:graphicData>
        </a:graphic>
      </p:graphicFrame>
      <p:sp>
        <p:nvSpPr>
          <p:cNvPr id="4" name="Text Placeholder 3">
            <a:extLst>
              <a:ext uri="{FF2B5EF4-FFF2-40B4-BE49-F238E27FC236}">
                <a16:creationId xmlns:a16="http://schemas.microsoft.com/office/drawing/2014/main" id="{4C196701-C1C2-4F33-A831-6327548786F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56778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40430-C1E9-4B48-A64F-CB24A60F3333}"/>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7BDF63B9-5723-4428-9955-F407E0CA8592}"/>
              </a:ext>
            </a:extLst>
          </p:cNvPr>
          <p:cNvGraphicFramePr>
            <a:graphicFrameLocks noGrp="1"/>
          </p:cNvGraphicFramePr>
          <p:nvPr>
            <p:ph type="tbl" sz="quarter" idx="13"/>
            <p:extLst>
              <p:ext uri="{D42A27DB-BD31-4B8C-83A1-F6EECF244321}">
                <p14:modId xmlns:p14="http://schemas.microsoft.com/office/powerpoint/2010/main" val="134890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0583472"/>
                    </a:ext>
                  </a:extLst>
                </a:gridCol>
                <a:gridCol w="246888">
                  <a:extLst>
                    <a:ext uri="{9D8B030D-6E8A-4147-A177-3AD203B41FA5}">
                      <a16:colId xmlns:a16="http://schemas.microsoft.com/office/drawing/2014/main" val="2197911644"/>
                    </a:ext>
                  </a:extLst>
                </a:gridCol>
                <a:gridCol w="246888">
                  <a:extLst>
                    <a:ext uri="{9D8B030D-6E8A-4147-A177-3AD203B41FA5}">
                      <a16:colId xmlns:a16="http://schemas.microsoft.com/office/drawing/2014/main" val="7182447"/>
                    </a:ext>
                  </a:extLst>
                </a:gridCol>
                <a:gridCol w="246888">
                  <a:extLst>
                    <a:ext uri="{9D8B030D-6E8A-4147-A177-3AD203B41FA5}">
                      <a16:colId xmlns:a16="http://schemas.microsoft.com/office/drawing/2014/main" val="3464741042"/>
                    </a:ext>
                  </a:extLst>
                </a:gridCol>
                <a:gridCol w="246888">
                  <a:extLst>
                    <a:ext uri="{9D8B030D-6E8A-4147-A177-3AD203B41FA5}">
                      <a16:colId xmlns:a16="http://schemas.microsoft.com/office/drawing/2014/main" val="3471852158"/>
                    </a:ext>
                  </a:extLst>
                </a:gridCol>
                <a:gridCol w="246888">
                  <a:extLst>
                    <a:ext uri="{9D8B030D-6E8A-4147-A177-3AD203B41FA5}">
                      <a16:colId xmlns:a16="http://schemas.microsoft.com/office/drawing/2014/main" val="3175258170"/>
                    </a:ext>
                  </a:extLst>
                </a:gridCol>
                <a:gridCol w="246888">
                  <a:extLst>
                    <a:ext uri="{9D8B030D-6E8A-4147-A177-3AD203B41FA5}">
                      <a16:colId xmlns:a16="http://schemas.microsoft.com/office/drawing/2014/main" val="77423281"/>
                    </a:ext>
                  </a:extLst>
                </a:gridCol>
                <a:gridCol w="246888">
                  <a:extLst>
                    <a:ext uri="{9D8B030D-6E8A-4147-A177-3AD203B41FA5}">
                      <a16:colId xmlns:a16="http://schemas.microsoft.com/office/drawing/2014/main" val="3661329871"/>
                    </a:ext>
                  </a:extLst>
                </a:gridCol>
                <a:gridCol w="246888">
                  <a:extLst>
                    <a:ext uri="{9D8B030D-6E8A-4147-A177-3AD203B41FA5}">
                      <a16:colId xmlns:a16="http://schemas.microsoft.com/office/drawing/2014/main" val="2696119081"/>
                    </a:ext>
                  </a:extLst>
                </a:gridCol>
                <a:gridCol w="246888">
                  <a:extLst>
                    <a:ext uri="{9D8B030D-6E8A-4147-A177-3AD203B41FA5}">
                      <a16:colId xmlns:a16="http://schemas.microsoft.com/office/drawing/2014/main" val="2903911476"/>
                    </a:ext>
                  </a:extLst>
                </a:gridCol>
                <a:gridCol w="246888">
                  <a:extLst>
                    <a:ext uri="{9D8B030D-6E8A-4147-A177-3AD203B41FA5}">
                      <a16:colId xmlns:a16="http://schemas.microsoft.com/office/drawing/2014/main" val="3185253693"/>
                    </a:ext>
                  </a:extLst>
                </a:gridCol>
                <a:gridCol w="246888">
                  <a:extLst>
                    <a:ext uri="{9D8B030D-6E8A-4147-A177-3AD203B41FA5}">
                      <a16:colId xmlns:a16="http://schemas.microsoft.com/office/drawing/2014/main" val="8574766"/>
                    </a:ext>
                  </a:extLst>
                </a:gridCol>
                <a:gridCol w="246888">
                  <a:extLst>
                    <a:ext uri="{9D8B030D-6E8A-4147-A177-3AD203B41FA5}">
                      <a16:colId xmlns:a16="http://schemas.microsoft.com/office/drawing/2014/main" val="2923215609"/>
                    </a:ext>
                  </a:extLst>
                </a:gridCol>
                <a:gridCol w="246888">
                  <a:extLst>
                    <a:ext uri="{9D8B030D-6E8A-4147-A177-3AD203B41FA5}">
                      <a16:colId xmlns:a16="http://schemas.microsoft.com/office/drawing/2014/main" val="2872244793"/>
                    </a:ext>
                  </a:extLst>
                </a:gridCol>
                <a:gridCol w="246888">
                  <a:extLst>
                    <a:ext uri="{9D8B030D-6E8A-4147-A177-3AD203B41FA5}">
                      <a16:colId xmlns:a16="http://schemas.microsoft.com/office/drawing/2014/main" val="2550875486"/>
                    </a:ext>
                  </a:extLst>
                </a:gridCol>
                <a:gridCol w="246888">
                  <a:extLst>
                    <a:ext uri="{9D8B030D-6E8A-4147-A177-3AD203B41FA5}">
                      <a16:colId xmlns:a16="http://schemas.microsoft.com/office/drawing/2014/main" val="2085711051"/>
                    </a:ext>
                  </a:extLst>
                </a:gridCol>
                <a:gridCol w="246888">
                  <a:extLst>
                    <a:ext uri="{9D8B030D-6E8A-4147-A177-3AD203B41FA5}">
                      <a16:colId xmlns:a16="http://schemas.microsoft.com/office/drawing/2014/main" val="1507589285"/>
                    </a:ext>
                  </a:extLst>
                </a:gridCol>
                <a:gridCol w="246888">
                  <a:extLst>
                    <a:ext uri="{9D8B030D-6E8A-4147-A177-3AD203B41FA5}">
                      <a16:colId xmlns:a16="http://schemas.microsoft.com/office/drawing/2014/main" val="4237915032"/>
                    </a:ext>
                  </a:extLst>
                </a:gridCol>
                <a:gridCol w="246888">
                  <a:extLst>
                    <a:ext uri="{9D8B030D-6E8A-4147-A177-3AD203B41FA5}">
                      <a16:colId xmlns:a16="http://schemas.microsoft.com/office/drawing/2014/main" val="3566172366"/>
                    </a:ext>
                  </a:extLst>
                </a:gridCol>
                <a:gridCol w="246888">
                  <a:extLst>
                    <a:ext uri="{9D8B030D-6E8A-4147-A177-3AD203B41FA5}">
                      <a16:colId xmlns:a16="http://schemas.microsoft.com/office/drawing/2014/main" val="1274274541"/>
                    </a:ext>
                  </a:extLst>
                </a:gridCol>
                <a:gridCol w="246888">
                  <a:extLst>
                    <a:ext uri="{9D8B030D-6E8A-4147-A177-3AD203B41FA5}">
                      <a16:colId xmlns:a16="http://schemas.microsoft.com/office/drawing/2014/main" val="962358144"/>
                    </a:ext>
                  </a:extLst>
                </a:gridCol>
                <a:gridCol w="246888">
                  <a:extLst>
                    <a:ext uri="{9D8B030D-6E8A-4147-A177-3AD203B41FA5}">
                      <a16:colId xmlns:a16="http://schemas.microsoft.com/office/drawing/2014/main" val="1733080980"/>
                    </a:ext>
                  </a:extLst>
                </a:gridCol>
                <a:gridCol w="246888">
                  <a:extLst>
                    <a:ext uri="{9D8B030D-6E8A-4147-A177-3AD203B41FA5}">
                      <a16:colId xmlns:a16="http://schemas.microsoft.com/office/drawing/2014/main" val="1691127249"/>
                    </a:ext>
                  </a:extLst>
                </a:gridCol>
                <a:gridCol w="246888">
                  <a:extLst>
                    <a:ext uri="{9D8B030D-6E8A-4147-A177-3AD203B41FA5}">
                      <a16:colId xmlns:a16="http://schemas.microsoft.com/office/drawing/2014/main" val="946759418"/>
                    </a:ext>
                  </a:extLst>
                </a:gridCol>
                <a:gridCol w="246888">
                  <a:extLst>
                    <a:ext uri="{9D8B030D-6E8A-4147-A177-3AD203B41FA5}">
                      <a16:colId xmlns:a16="http://schemas.microsoft.com/office/drawing/2014/main" val="3237125175"/>
                    </a:ext>
                  </a:extLst>
                </a:gridCol>
                <a:gridCol w="246888">
                  <a:extLst>
                    <a:ext uri="{9D8B030D-6E8A-4147-A177-3AD203B41FA5}">
                      <a16:colId xmlns:a16="http://schemas.microsoft.com/office/drawing/2014/main" val="288508612"/>
                    </a:ext>
                  </a:extLst>
                </a:gridCol>
                <a:gridCol w="246888">
                  <a:extLst>
                    <a:ext uri="{9D8B030D-6E8A-4147-A177-3AD203B41FA5}">
                      <a16:colId xmlns:a16="http://schemas.microsoft.com/office/drawing/2014/main" val="948920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599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4501466"/>
                  </a:ext>
                </a:extLst>
              </a:tr>
            </a:tbl>
          </a:graphicData>
        </a:graphic>
      </p:graphicFrame>
      <p:sp>
        <p:nvSpPr>
          <p:cNvPr id="4" name="Text Placeholder 3">
            <a:extLst>
              <a:ext uri="{FF2B5EF4-FFF2-40B4-BE49-F238E27FC236}">
                <a16:creationId xmlns:a16="http://schemas.microsoft.com/office/drawing/2014/main" id="{D8B08908-493F-458D-9375-4AD847774E5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51281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4DD71-A071-42C8-B088-D61B29408A9B}"/>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C43A0AB5-A4F0-495C-B954-A469E69CE2D3}"/>
              </a:ext>
            </a:extLst>
          </p:cNvPr>
          <p:cNvGraphicFramePr>
            <a:graphicFrameLocks noGrp="1"/>
          </p:cNvGraphicFramePr>
          <p:nvPr>
            <p:ph type="tbl" sz="quarter" idx="13"/>
            <p:extLst>
              <p:ext uri="{D42A27DB-BD31-4B8C-83A1-F6EECF244321}">
                <p14:modId xmlns:p14="http://schemas.microsoft.com/office/powerpoint/2010/main" val="400696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4037864"/>
                    </a:ext>
                  </a:extLst>
                </a:gridCol>
                <a:gridCol w="246888">
                  <a:extLst>
                    <a:ext uri="{9D8B030D-6E8A-4147-A177-3AD203B41FA5}">
                      <a16:colId xmlns:a16="http://schemas.microsoft.com/office/drawing/2014/main" val="1110431119"/>
                    </a:ext>
                  </a:extLst>
                </a:gridCol>
                <a:gridCol w="246888">
                  <a:extLst>
                    <a:ext uri="{9D8B030D-6E8A-4147-A177-3AD203B41FA5}">
                      <a16:colId xmlns:a16="http://schemas.microsoft.com/office/drawing/2014/main" val="4165152215"/>
                    </a:ext>
                  </a:extLst>
                </a:gridCol>
                <a:gridCol w="246888">
                  <a:extLst>
                    <a:ext uri="{9D8B030D-6E8A-4147-A177-3AD203B41FA5}">
                      <a16:colId xmlns:a16="http://schemas.microsoft.com/office/drawing/2014/main" val="2062011522"/>
                    </a:ext>
                  </a:extLst>
                </a:gridCol>
                <a:gridCol w="246888">
                  <a:extLst>
                    <a:ext uri="{9D8B030D-6E8A-4147-A177-3AD203B41FA5}">
                      <a16:colId xmlns:a16="http://schemas.microsoft.com/office/drawing/2014/main" val="851500120"/>
                    </a:ext>
                  </a:extLst>
                </a:gridCol>
                <a:gridCol w="246888">
                  <a:extLst>
                    <a:ext uri="{9D8B030D-6E8A-4147-A177-3AD203B41FA5}">
                      <a16:colId xmlns:a16="http://schemas.microsoft.com/office/drawing/2014/main" val="2020077758"/>
                    </a:ext>
                  </a:extLst>
                </a:gridCol>
                <a:gridCol w="246888">
                  <a:extLst>
                    <a:ext uri="{9D8B030D-6E8A-4147-A177-3AD203B41FA5}">
                      <a16:colId xmlns:a16="http://schemas.microsoft.com/office/drawing/2014/main" val="583972920"/>
                    </a:ext>
                  </a:extLst>
                </a:gridCol>
                <a:gridCol w="246888">
                  <a:extLst>
                    <a:ext uri="{9D8B030D-6E8A-4147-A177-3AD203B41FA5}">
                      <a16:colId xmlns:a16="http://schemas.microsoft.com/office/drawing/2014/main" val="2147114137"/>
                    </a:ext>
                  </a:extLst>
                </a:gridCol>
                <a:gridCol w="246888">
                  <a:extLst>
                    <a:ext uri="{9D8B030D-6E8A-4147-A177-3AD203B41FA5}">
                      <a16:colId xmlns:a16="http://schemas.microsoft.com/office/drawing/2014/main" val="2584491772"/>
                    </a:ext>
                  </a:extLst>
                </a:gridCol>
                <a:gridCol w="246888">
                  <a:extLst>
                    <a:ext uri="{9D8B030D-6E8A-4147-A177-3AD203B41FA5}">
                      <a16:colId xmlns:a16="http://schemas.microsoft.com/office/drawing/2014/main" val="2643381073"/>
                    </a:ext>
                  </a:extLst>
                </a:gridCol>
                <a:gridCol w="246888">
                  <a:extLst>
                    <a:ext uri="{9D8B030D-6E8A-4147-A177-3AD203B41FA5}">
                      <a16:colId xmlns:a16="http://schemas.microsoft.com/office/drawing/2014/main" val="3640355316"/>
                    </a:ext>
                  </a:extLst>
                </a:gridCol>
                <a:gridCol w="246888">
                  <a:extLst>
                    <a:ext uri="{9D8B030D-6E8A-4147-A177-3AD203B41FA5}">
                      <a16:colId xmlns:a16="http://schemas.microsoft.com/office/drawing/2014/main" val="3790892907"/>
                    </a:ext>
                  </a:extLst>
                </a:gridCol>
                <a:gridCol w="246888">
                  <a:extLst>
                    <a:ext uri="{9D8B030D-6E8A-4147-A177-3AD203B41FA5}">
                      <a16:colId xmlns:a16="http://schemas.microsoft.com/office/drawing/2014/main" val="2275577876"/>
                    </a:ext>
                  </a:extLst>
                </a:gridCol>
                <a:gridCol w="246888">
                  <a:extLst>
                    <a:ext uri="{9D8B030D-6E8A-4147-A177-3AD203B41FA5}">
                      <a16:colId xmlns:a16="http://schemas.microsoft.com/office/drawing/2014/main" val="3138883324"/>
                    </a:ext>
                  </a:extLst>
                </a:gridCol>
                <a:gridCol w="246888">
                  <a:extLst>
                    <a:ext uri="{9D8B030D-6E8A-4147-A177-3AD203B41FA5}">
                      <a16:colId xmlns:a16="http://schemas.microsoft.com/office/drawing/2014/main" val="2320502789"/>
                    </a:ext>
                  </a:extLst>
                </a:gridCol>
                <a:gridCol w="246888">
                  <a:extLst>
                    <a:ext uri="{9D8B030D-6E8A-4147-A177-3AD203B41FA5}">
                      <a16:colId xmlns:a16="http://schemas.microsoft.com/office/drawing/2014/main" val="216595236"/>
                    </a:ext>
                  </a:extLst>
                </a:gridCol>
                <a:gridCol w="246888">
                  <a:extLst>
                    <a:ext uri="{9D8B030D-6E8A-4147-A177-3AD203B41FA5}">
                      <a16:colId xmlns:a16="http://schemas.microsoft.com/office/drawing/2014/main" val="3142640767"/>
                    </a:ext>
                  </a:extLst>
                </a:gridCol>
                <a:gridCol w="246888">
                  <a:extLst>
                    <a:ext uri="{9D8B030D-6E8A-4147-A177-3AD203B41FA5}">
                      <a16:colId xmlns:a16="http://schemas.microsoft.com/office/drawing/2014/main" val="49021374"/>
                    </a:ext>
                  </a:extLst>
                </a:gridCol>
                <a:gridCol w="246888">
                  <a:extLst>
                    <a:ext uri="{9D8B030D-6E8A-4147-A177-3AD203B41FA5}">
                      <a16:colId xmlns:a16="http://schemas.microsoft.com/office/drawing/2014/main" val="359070014"/>
                    </a:ext>
                  </a:extLst>
                </a:gridCol>
                <a:gridCol w="246888">
                  <a:extLst>
                    <a:ext uri="{9D8B030D-6E8A-4147-A177-3AD203B41FA5}">
                      <a16:colId xmlns:a16="http://schemas.microsoft.com/office/drawing/2014/main" val="3519952268"/>
                    </a:ext>
                  </a:extLst>
                </a:gridCol>
                <a:gridCol w="246888">
                  <a:extLst>
                    <a:ext uri="{9D8B030D-6E8A-4147-A177-3AD203B41FA5}">
                      <a16:colId xmlns:a16="http://schemas.microsoft.com/office/drawing/2014/main" val="2035074373"/>
                    </a:ext>
                  </a:extLst>
                </a:gridCol>
                <a:gridCol w="246888">
                  <a:extLst>
                    <a:ext uri="{9D8B030D-6E8A-4147-A177-3AD203B41FA5}">
                      <a16:colId xmlns:a16="http://schemas.microsoft.com/office/drawing/2014/main" val="2392167224"/>
                    </a:ext>
                  </a:extLst>
                </a:gridCol>
                <a:gridCol w="246888">
                  <a:extLst>
                    <a:ext uri="{9D8B030D-6E8A-4147-A177-3AD203B41FA5}">
                      <a16:colId xmlns:a16="http://schemas.microsoft.com/office/drawing/2014/main" val="2920720139"/>
                    </a:ext>
                  </a:extLst>
                </a:gridCol>
                <a:gridCol w="246888">
                  <a:extLst>
                    <a:ext uri="{9D8B030D-6E8A-4147-A177-3AD203B41FA5}">
                      <a16:colId xmlns:a16="http://schemas.microsoft.com/office/drawing/2014/main" val="1072076081"/>
                    </a:ext>
                  </a:extLst>
                </a:gridCol>
                <a:gridCol w="246888">
                  <a:extLst>
                    <a:ext uri="{9D8B030D-6E8A-4147-A177-3AD203B41FA5}">
                      <a16:colId xmlns:a16="http://schemas.microsoft.com/office/drawing/2014/main" val="1010881961"/>
                    </a:ext>
                  </a:extLst>
                </a:gridCol>
                <a:gridCol w="246888">
                  <a:extLst>
                    <a:ext uri="{9D8B030D-6E8A-4147-A177-3AD203B41FA5}">
                      <a16:colId xmlns:a16="http://schemas.microsoft.com/office/drawing/2014/main" val="2375722477"/>
                    </a:ext>
                  </a:extLst>
                </a:gridCol>
                <a:gridCol w="246888">
                  <a:extLst>
                    <a:ext uri="{9D8B030D-6E8A-4147-A177-3AD203B41FA5}">
                      <a16:colId xmlns:a16="http://schemas.microsoft.com/office/drawing/2014/main" val="2367853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7950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- 2018-03-28 12:00:01</a:t>
                      </a:r>
                      <a:r>
                        <a:rPr kumimoji="0" lang="en-US" sz="1000" b="0" i="0" u="none" strike="noStrike" kern="1200" cap="none" spc="0" normalizeH="0" baseline="0" noProof="0">
                          <a:ln>
                            <a:noFill/>
                          </a:ln>
                          <a:solidFill>
                            <a:prstClr val="black"/>
                          </a:solidFill>
                          <a:effectLst/>
                          <a:uLnTx/>
                          <a:uFillTx/>
                          <a:latin typeface="+mn-lt"/>
                          <a:ea typeface="+mn-ea"/>
                          <a:cs typeface="+mn-cs"/>
                        </a:rPr>
                        <a:t>
Toothpaste that brighten your day!
#SPLAT Medical Herb toothpaste contains natural essential oil and medical herbs extract take care of your gums. It have an enchanting aroma produced by geranium essential oil which creates a bright mood.
Start your day with Medical Herb toothpaste, you can get it at Jaya Grocer and Shopee!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72324961"/>
                  </a:ext>
                </a:extLst>
              </a:tr>
            </a:tbl>
          </a:graphicData>
        </a:graphic>
      </p:graphicFrame>
      <p:sp>
        <p:nvSpPr>
          <p:cNvPr id="4" name="Text Placeholder 3">
            <a:extLst>
              <a:ext uri="{FF2B5EF4-FFF2-40B4-BE49-F238E27FC236}">
                <a16:creationId xmlns:a16="http://schemas.microsoft.com/office/drawing/2014/main" id="{97092B41-7B1E-470F-B920-3AA55F7D59D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50862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C2CD9-55DB-46D6-ADB9-42D799400172}"/>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2AE4FF42-3364-4089-8896-742529BD569F}"/>
              </a:ext>
            </a:extLst>
          </p:cNvPr>
          <p:cNvGraphicFramePr>
            <a:graphicFrameLocks noGrp="1"/>
          </p:cNvGraphicFramePr>
          <p:nvPr>
            <p:ph type="tbl" sz="quarter" idx="13"/>
            <p:extLst>
              <p:ext uri="{D42A27DB-BD31-4B8C-83A1-F6EECF244321}">
                <p14:modId xmlns:p14="http://schemas.microsoft.com/office/powerpoint/2010/main" val="526620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69668510"/>
                    </a:ext>
                  </a:extLst>
                </a:gridCol>
                <a:gridCol w="246888">
                  <a:extLst>
                    <a:ext uri="{9D8B030D-6E8A-4147-A177-3AD203B41FA5}">
                      <a16:colId xmlns:a16="http://schemas.microsoft.com/office/drawing/2014/main" val="2005712907"/>
                    </a:ext>
                  </a:extLst>
                </a:gridCol>
                <a:gridCol w="246888">
                  <a:extLst>
                    <a:ext uri="{9D8B030D-6E8A-4147-A177-3AD203B41FA5}">
                      <a16:colId xmlns:a16="http://schemas.microsoft.com/office/drawing/2014/main" val="2695123947"/>
                    </a:ext>
                  </a:extLst>
                </a:gridCol>
                <a:gridCol w="246888">
                  <a:extLst>
                    <a:ext uri="{9D8B030D-6E8A-4147-A177-3AD203B41FA5}">
                      <a16:colId xmlns:a16="http://schemas.microsoft.com/office/drawing/2014/main" val="170145134"/>
                    </a:ext>
                  </a:extLst>
                </a:gridCol>
                <a:gridCol w="246888">
                  <a:extLst>
                    <a:ext uri="{9D8B030D-6E8A-4147-A177-3AD203B41FA5}">
                      <a16:colId xmlns:a16="http://schemas.microsoft.com/office/drawing/2014/main" val="1331858076"/>
                    </a:ext>
                  </a:extLst>
                </a:gridCol>
                <a:gridCol w="246888">
                  <a:extLst>
                    <a:ext uri="{9D8B030D-6E8A-4147-A177-3AD203B41FA5}">
                      <a16:colId xmlns:a16="http://schemas.microsoft.com/office/drawing/2014/main" val="930270068"/>
                    </a:ext>
                  </a:extLst>
                </a:gridCol>
                <a:gridCol w="246888">
                  <a:extLst>
                    <a:ext uri="{9D8B030D-6E8A-4147-A177-3AD203B41FA5}">
                      <a16:colId xmlns:a16="http://schemas.microsoft.com/office/drawing/2014/main" val="20331287"/>
                    </a:ext>
                  </a:extLst>
                </a:gridCol>
                <a:gridCol w="246888">
                  <a:extLst>
                    <a:ext uri="{9D8B030D-6E8A-4147-A177-3AD203B41FA5}">
                      <a16:colId xmlns:a16="http://schemas.microsoft.com/office/drawing/2014/main" val="3641557875"/>
                    </a:ext>
                  </a:extLst>
                </a:gridCol>
                <a:gridCol w="246888">
                  <a:extLst>
                    <a:ext uri="{9D8B030D-6E8A-4147-A177-3AD203B41FA5}">
                      <a16:colId xmlns:a16="http://schemas.microsoft.com/office/drawing/2014/main" val="3283079860"/>
                    </a:ext>
                  </a:extLst>
                </a:gridCol>
                <a:gridCol w="246888">
                  <a:extLst>
                    <a:ext uri="{9D8B030D-6E8A-4147-A177-3AD203B41FA5}">
                      <a16:colId xmlns:a16="http://schemas.microsoft.com/office/drawing/2014/main" val="2722687379"/>
                    </a:ext>
                  </a:extLst>
                </a:gridCol>
                <a:gridCol w="246888">
                  <a:extLst>
                    <a:ext uri="{9D8B030D-6E8A-4147-A177-3AD203B41FA5}">
                      <a16:colId xmlns:a16="http://schemas.microsoft.com/office/drawing/2014/main" val="2536820774"/>
                    </a:ext>
                  </a:extLst>
                </a:gridCol>
                <a:gridCol w="246888">
                  <a:extLst>
                    <a:ext uri="{9D8B030D-6E8A-4147-A177-3AD203B41FA5}">
                      <a16:colId xmlns:a16="http://schemas.microsoft.com/office/drawing/2014/main" val="2061909277"/>
                    </a:ext>
                  </a:extLst>
                </a:gridCol>
                <a:gridCol w="246888">
                  <a:extLst>
                    <a:ext uri="{9D8B030D-6E8A-4147-A177-3AD203B41FA5}">
                      <a16:colId xmlns:a16="http://schemas.microsoft.com/office/drawing/2014/main" val="3032823631"/>
                    </a:ext>
                  </a:extLst>
                </a:gridCol>
                <a:gridCol w="246888">
                  <a:extLst>
                    <a:ext uri="{9D8B030D-6E8A-4147-A177-3AD203B41FA5}">
                      <a16:colId xmlns:a16="http://schemas.microsoft.com/office/drawing/2014/main" val="3385623472"/>
                    </a:ext>
                  </a:extLst>
                </a:gridCol>
                <a:gridCol w="246888">
                  <a:extLst>
                    <a:ext uri="{9D8B030D-6E8A-4147-A177-3AD203B41FA5}">
                      <a16:colId xmlns:a16="http://schemas.microsoft.com/office/drawing/2014/main" val="2572541361"/>
                    </a:ext>
                  </a:extLst>
                </a:gridCol>
                <a:gridCol w="246888">
                  <a:extLst>
                    <a:ext uri="{9D8B030D-6E8A-4147-A177-3AD203B41FA5}">
                      <a16:colId xmlns:a16="http://schemas.microsoft.com/office/drawing/2014/main" val="2632273098"/>
                    </a:ext>
                  </a:extLst>
                </a:gridCol>
                <a:gridCol w="246888">
                  <a:extLst>
                    <a:ext uri="{9D8B030D-6E8A-4147-A177-3AD203B41FA5}">
                      <a16:colId xmlns:a16="http://schemas.microsoft.com/office/drawing/2014/main" val="325443683"/>
                    </a:ext>
                  </a:extLst>
                </a:gridCol>
                <a:gridCol w="246888">
                  <a:extLst>
                    <a:ext uri="{9D8B030D-6E8A-4147-A177-3AD203B41FA5}">
                      <a16:colId xmlns:a16="http://schemas.microsoft.com/office/drawing/2014/main" val="528463533"/>
                    </a:ext>
                  </a:extLst>
                </a:gridCol>
                <a:gridCol w="246888">
                  <a:extLst>
                    <a:ext uri="{9D8B030D-6E8A-4147-A177-3AD203B41FA5}">
                      <a16:colId xmlns:a16="http://schemas.microsoft.com/office/drawing/2014/main" val="1598502824"/>
                    </a:ext>
                  </a:extLst>
                </a:gridCol>
                <a:gridCol w="246888">
                  <a:extLst>
                    <a:ext uri="{9D8B030D-6E8A-4147-A177-3AD203B41FA5}">
                      <a16:colId xmlns:a16="http://schemas.microsoft.com/office/drawing/2014/main" val="2822663912"/>
                    </a:ext>
                  </a:extLst>
                </a:gridCol>
                <a:gridCol w="246888">
                  <a:extLst>
                    <a:ext uri="{9D8B030D-6E8A-4147-A177-3AD203B41FA5}">
                      <a16:colId xmlns:a16="http://schemas.microsoft.com/office/drawing/2014/main" val="3790535464"/>
                    </a:ext>
                  </a:extLst>
                </a:gridCol>
                <a:gridCol w="246888">
                  <a:extLst>
                    <a:ext uri="{9D8B030D-6E8A-4147-A177-3AD203B41FA5}">
                      <a16:colId xmlns:a16="http://schemas.microsoft.com/office/drawing/2014/main" val="4047225420"/>
                    </a:ext>
                  </a:extLst>
                </a:gridCol>
                <a:gridCol w="246888">
                  <a:extLst>
                    <a:ext uri="{9D8B030D-6E8A-4147-A177-3AD203B41FA5}">
                      <a16:colId xmlns:a16="http://schemas.microsoft.com/office/drawing/2014/main" val="261253199"/>
                    </a:ext>
                  </a:extLst>
                </a:gridCol>
                <a:gridCol w="246888">
                  <a:extLst>
                    <a:ext uri="{9D8B030D-6E8A-4147-A177-3AD203B41FA5}">
                      <a16:colId xmlns:a16="http://schemas.microsoft.com/office/drawing/2014/main" val="1218258805"/>
                    </a:ext>
                  </a:extLst>
                </a:gridCol>
                <a:gridCol w="246888">
                  <a:extLst>
                    <a:ext uri="{9D8B030D-6E8A-4147-A177-3AD203B41FA5}">
                      <a16:colId xmlns:a16="http://schemas.microsoft.com/office/drawing/2014/main" val="2379162222"/>
                    </a:ext>
                  </a:extLst>
                </a:gridCol>
                <a:gridCol w="246888">
                  <a:extLst>
                    <a:ext uri="{9D8B030D-6E8A-4147-A177-3AD203B41FA5}">
                      <a16:colId xmlns:a16="http://schemas.microsoft.com/office/drawing/2014/main" val="738145788"/>
                    </a:ext>
                  </a:extLst>
                </a:gridCol>
                <a:gridCol w="246888">
                  <a:extLst>
                    <a:ext uri="{9D8B030D-6E8A-4147-A177-3AD203B41FA5}">
                      <a16:colId xmlns:a16="http://schemas.microsoft.com/office/drawing/2014/main" val="189914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307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- 2018-03-25 12:00:00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over 1 million bacteria are formed in your mouth in 2 – 4 hours after brushing your teeth?
4 – 7 hours after brushing, an invisible dental plaque is formed. By that time, you will have 10 million bacteria!
Shocking speed right? It’s important to brush your teeth twice daily with #SPLAT toothpaste to fight dental plaque.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6713146"/>
                  </a:ext>
                </a:extLst>
              </a:tr>
            </a:tbl>
          </a:graphicData>
        </a:graphic>
      </p:graphicFrame>
      <p:sp>
        <p:nvSpPr>
          <p:cNvPr id="4" name="Text Placeholder 3">
            <a:extLst>
              <a:ext uri="{FF2B5EF4-FFF2-40B4-BE49-F238E27FC236}">
                <a16:creationId xmlns:a16="http://schemas.microsoft.com/office/drawing/2014/main" id="{ACF38ED8-8652-46FD-A3DD-E565336B1DC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96496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7FAF8-5098-48B8-8783-866AD256E3B2}"/>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EC182C20-73A2-4609-9BDC-D9502F3DA36E}"/>
              </a:ext>
            </a:extLst>
          </p:cNvPr>
          <p:cNvGraphicFramePr>
            <a:graphicFrameLocks noGrp="1"/>
          </p:cNvGraphicFramePr>
          <p:nvPr>
            <p:ph type="tbl" sz="quarter" idx="13"/>
            <p:extLst>
              <p:ext uri="{D42A27DB-BD31-4B8C-83A1-F6EECF244321}">
                <p14:modId xmlns:p14="http://schemas.microsoft.com/office/powerpoint/2010/main" val="4201015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45996919"/>
                    </a:ext>
                  </a:extLst>
                </a:gridCol>
                <a:gridCol w="246888">
                  <a:extLst>
                    <a:ext uri="{9D8B030D-6E8A-4147-A177-3AD203B41FA5}">
                      <a16:colId xmlns:a16="http://schemas.microsoft.com/office/drawing/2014/main" val="3711871574"/>
                    </a:ext>
                  </a:extLst>
                </a:gridCol>
                <a:gridCol w="246888">
                  <a:extLst>
                    <a:ext uri="{9D8B030D-6E8A-4147-A177-3AD203B41FA5}">
                      <a16:colId xmlns:a16="http://schemas.microsoft.com/office/drawing/2014/main" val="2701397350"/>
                    </a:ext>
                  </a:extLst>
                </a:gridCol>
                <a:gridCol w="246888">
                  <a:extLst>
                    <a:ext uri="{9D8B030D-6E8A-4147-A177-3AD203B41FA5}">
                      <a16:colId xmlns:a16="http://schemas.microsoft.com/office/drawing/2014/main" val="1711951176"/>
                    </a:ext>
                  </a:extLst>
                </a:gridCol>
                <a:gridCol w="246888">
                  <a:extLst>
                    <a:ext uri="{9D8B030D-6E8A-4147-A177-3AD203B41FA5}">
                      <a16:colId xmlns:a16="http://schemas.microsoft.com/office/drawing/2014/main" val="19449505"/>
                    </a:ext>
                  </a:extLst>
                </a:gridCol>
                <a:gridCol w="246888">
                  <a:extLst>
                    <a:ext uri="{9D8B030D-6E8A-4147-A177-3AD203B41FA5}">
                      <a16:colId xmlns:a16="http://schemas.microsoft.com/office/drawing/2014/main" val="2401522977"/>
                    </a:ext>
                  </a:extLst>
                </a:gridCol>
                <a:gridCol w="246888">
                  <a:extLst>
                    <a:ext uri="{9D8B030D-6E8A-4147-A177-3AD203B41FA5}">
                      <a16:colId xmlns:a16="http://schemas.microsoft.com/office/drawing/2014/main" val="958549758"/>
                    </a:ext>
                  </a:extLst>
                </a:gridCol>
                <a:gridCol w="246888">
                  <a:extLst>
                    <a:ext uri="{9D8B030D-6E8A-4147-A177-3AD203B41FA5}">
                      <a16:colId xmlns:a16="http://schemas.microsoft.com/office/drawing/2014/main" val="1253187890"/>
                    </a:ext>
                  </a:extLst>
                </a:gridCol>
                <a:gridCol w="246888">
                  <a:extLst>
                    <a:ext uri="{9D8B030D-6E8A-4147-A177-3AD203B41FA5}">
                      <a16:colId xmlns:a16="http://schemas.microsoft.com/office/drawing/2014/main" val="3857987750"/>
                    </a:ext>
                  </a:extLst>
                </a:gridCol>
                <a:gridCol w="246888">
                  <a:extLst>
                    <a:ext uri="{9D8B030D-6E8A-4147-A177-3AD203B41FA5}">
                      <a16:colId xmlns:a16="http://schemas.microsoft.com/office/drawing/2014/main" val="339966357"/>
                    </a:ext>
                  </a:extLst>
                </a:gridCol>
                <a:gridCol w="246888">
                  <a:extLst>
                    <a:ext uri="{9D8B030D-6E8A-4147-A177-3AD203B41FA5}">
                      <a16:colId xmlns:a16="http://schemas.microsoft.com/office/drawing/2014/main" val="3905113382"/>
                    </a:ext>
                  </a:extLst>
                </a:gridCol>
                <a:gridCol w="246888">
                  <a:extLst>
                    <a:ext uri="{9D8B030D-6E8A-4147-A177-3AD203B41FA5}">
                      <a16:colId xmlns:a16="http://schemas.microsoft.com/office/drawing/2014/main" val="2326917758"/>
                    </a:ext>
                  </a:extLst>
                </a:gridCol>
                <a:gridCol w="246888">
                  <a:extLst>
                    <a:ext uri="{9D8B030D-6E8A-4147-A177-3AD203B41FA5}">
                      <a16:colId xmlns:a16="http://schemas.microsoft.com/office/drawing/2014/main" val="2342886717"/>
                    </a:ext>
                  </a:extLst>
                </a:gridCol>
                <a:gridCol w="246888">
                  <a:extLst>
                    <a:ext uri="{9D8B030D-6E8A-4147-A177-3AD203B41FA5}">
                      <a16:colId xmlns:a16="http://schemas.microsoft.com/office/drawing/2014/main" val="2503640133"/>
                    </a:ext>
                  </a:extLst>
                </a:gridCol>
                <a:gridCol w="246888">
                  <a:extLst>
                    <a:ext uri="{9D8B030D-6E8A-4147-A177-3AD203B41FA5}">
                      <a16:colId xmlns:a16="http://schemas.microsoft.com/office/drawing/2014/main" val="2531215722"/>
                    </a:ext>
                  </a:extLst>
                </a:gridCol>
                <a:gridCol w="246888">
                  <a:extLst>
                    <a:ext uri="{9D8B030D-6E8A-4147-A177-3AD203B41FA5}">
                      <a16:colId xmlns:a16="http://schemas.microsoft.com/office/drawing/2014/main" val="2900763314"/>
                    </a:ext>
                  </a:extLst>
                </a:gridCol>
                <a:gridCol w="246888">
                  <a:extLst>
                    <a:ext uri="{9D8B030D-6E8A-4147-A177-3AD203B41FA5}">
                      <a16:colId xmlns:a16="http://schemas.microsoft.com/office/drawing/2014/main" val="1174324519"/>
                    </a:ext>
                  </a:extLst>
                </a:gridCol>
                <a:gridCol w="246888">
                  <a:extLst>
                    <a:ext uri="{9D8B030D-6E8A-4147-A177-3AD203B41FA5}">
                      <a16:colId xmlns:a16="http://schemas.microsoft.com/office/drawing/2014/main" val="4023548360"/>
                    </a:ext>
                  </a:extLst>
                </a:gridCol>
                <a:gridCol w="246888">
                  <a:extLst>
                    <a:ext uri="{9D8B030D-6E8A-4147-A177-3AD203B41FA5}">
                      <a16:colId xmlns:a16="http://schemas.microsoft.com/office/drawing/2014/main" val="1996740014"/>
                    </a:ext>
                  </a:extLst>
                </a:gridCol>
                <a:gridCol w="246888">
                  <a:extLst>
                    <a:ext uri="{9D8B030D-6E8A-4147-A177-3AD203B41FA5}">
                      <a16:colId xmlns:a16="http://schemas.microsoft.com/office/drawing/2014/main" val="4217277378"/>
                    </a:ext>
                  </a:extLst>
                </a:gridCol>
                <a:gridCol w="246888">
                  <a:extLst>
                    <a:ext uri="{9D8B030D-6E8A-4147-A177-3AD203B41FA5}">
                      <a16:colId xmlns:a16="http://schemas.microsoft.com/office/drawing/2014/main" val="3610082009"/>
                    </a:ext>
                  </a:extLst>
                </a:gridCol>
                <a:gridCol w="246888">
                  <a:extLst>
                    <a:ext uri="{9D8B030D-6E8A-4147-A177-3AD203B41FA5}">
                      <a16:colId xmlns:a16="http://schemas.microsoft.com/office/drawing/2014/main" val="1703995405"/>
                    </a:ext>
                  </a:extLst>
                </a:gridCol>
                <a:gridCol w="246888">
                  <a:extLst>
                    <a:ext uri="{9D8B030D-6E8A-4147-A177-3AD203B41FA5}">
                      <a16:colId xmlns:a16="http://schemas.microsoft.com/office/drawing/2014/main" val="502519779"/>
                    </a:ext>
                  </a:extLst>
                </a:gridCol>
                <a:gridCol w="246888">
                  <a:extLst>
                    <a:ext uri="{9D8B030D-6E8A-4147-A177-3AD203B41FA5}">
                      <a16:colId xmlns:a16="http://schemas.microsoft.com/office/drawing/2014/main" val="3861136432"/>
                    </a:ext>
                  </a:extLst>
                </a:gridCol>
                <a:gridCol w="246888">
                  <a:extLst>
                    <a:ext uri="{9D8B030D-6E8A-4147-A177-3AD203B41FA5}">
                      <a16:colId xmlns:a16="http://schemas.microsoft.com/office/drawing/2014/main" val="452266906"/>
                    </a:ext>
                  </a:extLst>
                </a:gridCol>
                <a:gridCol w="246888">
                  <a:extLst>
                    <a:ext uri="{9D8B030D-6E8A-4147-A177-3AD203B41FA5}">
                      <a16:colId xmlns:a16="http://schemas.microsoft.com/office/drawing/2014/main" val="1474059921"/>
                    </a:ext>
                  </a:extLst>
                </a:gridCol>
                <a:gridCol w="246888">
                  <a:extLst>
                    <a:ext uri="{9D8B030D-6E8A-4147-A177-3AD203B41FA5}">
                      <a16:colId xmlns:a16="http://schemas.microsoft.com/office/drawing/2014/main" val="108724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967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How to KO bad breath everyday?
1. Drink more water and rinse with cool water
2. Floss your teeth after meals
3. Brush your teeth with #SPLAT Medical Herbs Toothpaste!
Its solid antibacterial properties from natural essential oils and medicinal herbs extracts create long-term breath freshness. It’s available at Ben's Independent Grocer !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22286517"/>
                  </a:ext>
                </a:extLst>
              </a:tr>
            </a:tbl>
          </a:graphicData>
        </a:graphic>
      </p:graphicFrame>
      <p:sp>
        <p:nvSpPr>
          <p:cNvPr id="4" name="Text Placeholder 3">
            <a:extLst>
              <a:ext uri="{FF2B5EF4-FFF2-40B4-BE49-F238E27FC236}">
                <a16:creationId xmlns:a16="http://schemas.microsoft.com/office/drawing/2014/main" id="{6C570D38-0505-4A27-B374-670AB338AA2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88828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089AD-E949-41D3-B574-74F06F88C507}"/>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8B11F5F9-FD28-4DBA-BF16-E9419BFA9D4D}"/>
              </a:ext>
            </a:extLst>
          </p:cNvPr>
          <p:cNvGraphicFramePr>
            <a:graphicFrameLocks noGrp="1"/>
          </p:cNvGraphicFramePr>
          <p:nvPr>
            <p:ph type="tbl" sz="quarter" idx="13"/>
            <p:extLst>
              <p:ext uri="{D42A27DB-BD31-4B8C-83A1-F6EECF244321}">
                <p14:modId xmlns:p14="http://schemas.microsoft.com/office/powerpoint/2010/main" val="387579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5394205"/>
                    </a:ext>
                  </a:extLst>
                </a:gridCol>
                <a:gridCol w="246888">
                  <a:extLst>
                    <a:ext uri="{9D8B030D-6E8A-4147-A177-3AD203B41FA5}">
                      <a16:colId xmlns:a16="http://schemas.microsoft.com/office/drawing/2014/main" val="1812567108"/>
                    </a:ext>
                  </a:extLst>
                </a:gridCol>
                <a:gridCol w="246888">
                  <a:extLst>
                    <a:ext uri="{9D8B030D-6E8A-4147-A177-3AD203B41FA5}">
                      <a16:colId xmlns:a16="http://schemas.microsoft.com/office/drawing/2014/main" val="755812184"/>
                    </a:ext>
                  </a:extLst>
                </a:gridCol>
                <a:gridCol w="246888">
                  <a:extLst>
                    <a:ext uri="{9D8B030D-6E8A-4147-A177-3AD203B41FA5}">
                      <a16:colId xmlns:a16="http://schemas.microsoft.com/office/drawing/2014/main" val="1196749958"/>
                    </a:ext>
                  </a:extLst>
                </a:gridCol>
                <a:gridCol w="246888">
                  <a:extLst>
                    <a:ext uri="{9D8B030D-6E8A-4147-A177-3AD203B41FA5}">
                      <a16:colId xmlns:a16="http://schemas.microsoft.com/office/drawing/2014/main" val="1184816294"/>
                    </a:ext>
                  </a:extLst>
                </a:gridCol>
                <a:gridCol w="246888">
                  <a:extLst>
                    <a:ext uri="{9D8B030D-6E8A-4147-A177-3AD203B41FA5}">
                      <a16:colId xmlns:a16="http://schemas.microsoft.com/office/drawing/2014/main" val="2594087666"/>
                    </a:ext>
                  </a:extLst>
                </a:gridCol>
                <a:gridCol w="246888">
                  <a:extLst>
                    <a:ext uri="{9D8B030D-6E8A-4147-A177-3AD203B41FA5}">
                      <a16:colId xmlns:a16="http://schemas.microsoft.com/office/drawing/2014/main" val="3219460332"/>
                    </a:ext>
                  </a:extLst>
                </a:gridCol>
                <a:gridCol w="246888">
                  <a:extLst>
                    <a:ext uri="{9D8B030D-6E8A-4147-A177-3AD203B41FA5}">
                      <a16:colId xmlns:a16="http://schemas.microsoft.com/office/drawing/2014/main" val="3355159087"/>
                    </a:ext>
                  </a:extLst>
                </a:gridCol>
                <a:gridCol w="246888">
                  <a:extLst>
                    <a:ext uri="{9D8B030D-6E8A-4147-A177-3AD203B41FA5}">
                      <a16:colId xmlns:a16="http://schemas.microsoft.com/office/drawing/2014/main" val="3876496368"/>
                    </a:ext>
                  </a:extLst>
                </a:gridCol>
                <a:gridCol w="246888">
                  <a:extLst>
                    <a:ext uri="{9D8B030D-6E8A-4147-A177-3AD203B41FA5}">
                      <a16:colId xmlns:a16="http://schemas.microsoft.com/office/drawing/2014/main" val="754824663"/>
                    </a:ext>
                  </a:extLst>
                </a:gridCol>
                <a:gridCol w="246888">
                  <a:extLst>
                    <a:ext uri="{9D8B030D-6E8A-4147-A177-3AD203B41FA5}">
                      <a16:colId xmlns:a16="http://schemas.microsoft.com/office/drawing/2014/main" val="511982638"/>
                    </a:ext>
                  </a:extLst>
                </a:gridCol>
                <a:gridCol w="246888">
                  <a:extLst>
                    <a:ext uri="{9D8B030D-6E8A-4147-A177-3AD203B41FA5}">
                      <a16:colId xmlns:a16="http://schemas.microsoft.com/office/drawing/2014/main" val="2905637206"/>
                    </a:ext>
                  </a:extLst>
                </a:gridCol>
                <a:gridCol w="246888">
                  <a:extLst>
                    <a:ext uri="{9D8B030D-6E8A-4147-A177-3AD203B41FA5}">
                      <a16:colId xmlns:a16="http://schemas.microsoft.com/office/drawing/2014/main" val="2079107785"/>
                    </a:ext>
                  </a:extLst>
                </a:gridCol>
                <a:gridCol w="246888">
                  <a:extLst>
                    <a:ext uri="{9D8B030D-6E8A-4147-A177-3AD203B41FA5}">
                      <a16:colId xmlns:a16="http://schemas.microsoft.com/office/drawing/2014/main" val="42149953"/>
                    </a:ext>
                  </a:extLst>
                </a:gridCol>
                <a:gridCol w="246888">
                  <a:extLst>
                    <a:ext uri="{9D8B030D-6E8A-4147-A177-3AD203B41FA5}">
                      <a16:colId xmlns:a16="http://schemas.microsoft.com/office/drawing/2014/main" val="92485736"/>
                    </a:ext>
                  </a:extLst>
                </a:gridCol>
                <a:gridCol w="246888">
                  <a:extLst>
                    <a:ext uri="{9D8B030D-6E8A-4147-A177-3AD203B41FA5}">
                      <a16:colId xmlns:a16="http://schemas.microsoft.com/office/drawing/2014/main" val="2165581495"/>
                    </a:ext>
                  </a:extLst>
                </a:gridCol>
                <a:gridCol w="246888">
                  <a:extLst>
                    <a:ext uri="{9D8B030D-6E8A-4147-A177-3AD203B41FA5}">
                      <a16:colId xmlns:a16="http://schemas.microsoft.com/office/drawing/2014/main" val="2344563100"/>
                    </a:ext>
                  </a:extLst>
                </a:gridCol>
                <a:gridCol w="246888">
                  <a:extLst>
                    <a:ext uri="{9D8B030D-6E8A-4147-A177-3AD203B41FA5}">
                      <a16:colId xmlns:a16="http://schemas.microsoft.com/office/drawing/2014/main" val="2302929538"/>
                    </a:ext>
                  </a:extLst>
                </a:gridCol>
                <a:gridCol w="246888">
                  <a:extLst>
                    <a:ext uri="{9D8B030D-6E8A-4147-A177-3AD203B41FA5}">
                      <a16:colId xmlns:a16="http://schemas.microsoft.com/office/drawing/2014/main" val="290810699"/>
                    </a:ext>
                  </a:extLst>
                </a:gridCol>
                <a:gridCol w="246888">
                  <a:extLst>
                    <a:ext uri="{9D8B030D-6E8A-4147-A177-3AD203B41FA5}">
                      <a16:colId xmlns:a16="http://schemas.microsoft.com/office/drawing/2014/main" val="2440733290"/>
                    </a:ext>
                  </a:extLst>
                </a:gridCol>
                <a:gridCol w="246888">
                  <a:extLst>
                    <a:ext uri="{9D8B030D-6E8A-4147-A177-3AD203B41FA5}">
                      <a16:colId xmlns:a16="http://schemas.microsoft.com/office/drawing/2014/main" val="2683031506"/>
                    </a:ext>
                  </a:extLst>
                </a:gridCol>
                <a:gridCol w="246888">
                  <a:extLst>
                    <a:ext uri="{9D8B030D-6E8A-4147-A177-3AD203B41FA5}">
                      <a16:colId xmlns:a16="http://schemas.microsoft.com/office/drawing/2014/main" val="466737495"/>
                    </a:ext>
                  </a:extLst>
                </a:gridCol>
                <a:gridCol w="246888">
                  <a:extLst>
                    <a:ext uri="{9D8B030D-6E8A-4147-A177-3AD203B41FA5}">
                      <a16:colId xmlns:a16="http://schemas.microsoft.com/office/drawing/2014/main" val="4004891099"/>
                    </a:ext>
                  </a:extLst>
                </a:gridCol>
                <a:gridCol w="246888">
                  <a:extLst>
                    <a:ext uri="{9D8B030D-6E8A-4147-A177-3AD203B41FA5}">
                      <a16:colId xmlns:a16="http://schemas.microsoft.com/office/drawing/2014/main" val="3743740956"/>
                    </a:ext>
                  </a:extLst>
                </a:gridCol>
                <a:gridCol w="246888">
                  <a:extLst>
                    <a:ext uri="{9D8B030D-6E8A-4147-A177-3AD203B41FA5}">
                      <a16:colId xmlns:a16="http://schemas.microsoft.com/office/drawing/2014/main" val="4197646261"/>
                    </a:ext>
                  </a:extLst>
                </a:gridCol>
                <a:gridCol w="246888">
                  <a:extLst>
                    <a:ext uri="{9D8B030D-6E8A-4147-A177-3AD203B41FA5}">
                      <a16:colId xmlns:a16="http://schemas.microsoft.com/office/drawing/2014/main" val="1677571607"/>
                    </a:ext>
                  </a:extLst>
                </a:gridCol>
                <a:gridCol w="246888">
                  <a:extLst>
                    <a:ext uri="{9D8B030D-6E8A-4147-A177-3AD203B41FA5}">
                      <a16:colId xmlns:a16="http://schemas.microsoft.com/office/drawing/2014/main" val="233076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170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- 2018-03-20 12:00:00</a:t>
                      </a:r>
                      <a:r>
                        <a:rPr kumimoji="0" lang="en-US" sz="1000" b="0" i="0" u="none" strike="noStrike" kern="1200" cap="none" spc="0" normalizeH="0" baseline="0" noProof="0">
                          <a:ln>
                            <a:noFill/>
                          </a:ln>
                          <a:solidFill>
                            <a:prstClr val="black"/>
                          </a:solidFill>
                          <a:effectLst/>
                          <a:uLnTx/>
                          <a:uFillTx/>
                          <a:latin typeface="+mn-lt"/>
                          <a:ea typeface="+mn-ea"/>
                          <a:cs typeface="+mn-cs"/>
                        </a:rPr>
                        <a:t>
Dental cavities happens when plaque bacteria expel acid and breaks down carbohydrates. The oral pH balance becomes more acidic and it leads to the demineralization of your enamel.
Spots appear when your enamel loses mineral and causes tooth decay.
However! You can restore the damaged enamel by using remineralizing oral care products that contain calcium and phosphorus compounds.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60273489"/>
                  </a:ext>
                </a:extLst>
              </a:tr>
            </a:tbl>
          </a:graphicData>
        </a:graphic>
      </p:graphicFrame>
      <p:sp>
        <p:nvSpPr>
          <p:cNvPr id="4" name="Text Placeholder 3">
            <a:extLst>
              <a:ext uri="{FF2B5EF4-FFF2-40B4-BE49-F238E27FC236}">
                <a16:creationId xmlns:a16="http://schemas.microsoft.com/office/drawing/2014/main" id="{409F04BB-E817-4E64-9571-10B2672400A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29681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68D4-0D73-4FAE-AA80-69DAE6C6CFAD}"/>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538B3333-8630-4646-B92F-AC955265A0B0}"/>
              </a:ext>
            </a:extLst>
          </p:cNvPr>
          <p:cNvGraphicFramePr>
            <a:graphicFrameLocks noGrp="1"/>
          </p:cNvGraphicFramePr>
          <p:nvPr>
            <p:ph type="tbl" sz="quarter" idx="13"/>
            <p:extLst>
              <p:ext uri="{D42A27DB-BD31-4B8C-83A1-F6EECF244321}">
                <p14:modId xmlns:p14="http://schemas.microsoft.com/office/powerpoint/2010/main" val="221859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30389528"/>
                    </a:ext>
                  </a:extLst>
                </a:gridCol>
                <a:gridCol w="246888">
                  <a:extLst>
                    <a:ext uri="{9D8B030D-6E8A-4147-A177-3AD203B41FA5}">
                      <a16:colId xmlns:a16="http://schemas.microsoft.com/office/drawing/2014/main" val="4182932455"/>
                    </a:ext>
                  </a:extLst>
                </a:gridCol>
                <a:gridCol w="246888">
                  <a:extLst>
                    <a:ext uri="{9D8B030D-6E8A-4147-A177-3AD203B41FA5}">
                      <a16:colId xmlns:a16="http://schemas.microsoft.com/office/drawing/2014/main" val="1707325455"/>
                    </a:ext>
                  </a:extLst>
                </a:gridCol>
                <a:gridCol w="246888">
                  <a:extLst>
                    <a:ext uri="{9D8B030D-6E8A-4147-A177-3AD203B41FA5}">
                      <a16:colId xmlns:a16="http://schemas.microsoft.com/office/drawing/2014/main" val="1581991299"/>
                    </a:ext>
                  </a:extLst>
                </a:gridCol>
                <a:gridCol w="246888">
                  <a:extLst>
                    <a:ext uri="{9D8B030D-6E8A-4147-A177-3AD203B41FA5}">
                      <a16:colId xmlns:a16="http://schemas.microsoft.com/office/drawing/2014/main" val="2804763392"/>
                    </a:ext>
                  </a:extLst>
                </a:gridCol>
                <a:gridCol w="246888">
                  <a:extLst>
                    <a:ext uri="{9D8B030D-6E8A-4147-A177-3AD203B41FA5}">
                      <a16:colId xmlns:a16="http://schemas.microsoft.com/office/drawing/2014/main" val="680414632"/>
                    </a:ext>
                  </a:extLst>
                </a:gridCol>
                <a:gridCol w="246888">
                  <a:extLst>
                    <a:ext uri="{9D8B030D-6E8A-4147-A177-3AD203B41FA5}">
                      <a16:colId xmlns:a16="http://schemas.microsoft.com/office/drawing/2014/main" val="3919953530"/>
                    </a:ext>
                  </a:extLst>
                </a:gridCol>
                <a:gridCol w="246888">
                  <a:extLst>
                    <a:ext uri="{9D8B030D-6E8A-4147-A177-3AD203B41FA5}">
                      <a16:colId xmlns:a16="http://schemas.microsoft.com/office/drawing/2014/main" val="1111624009"/>
                    </a:ext>
                  </a:extLst>
                </a:gridCol>
                <a:gridCol w="246888">
                  <a:extLst>
                    <a:ext uri="{9D8B030D-6E8A-4147-A177-3AD203B41FA5}">
                      <a16:colId xmlns:a16="http://schemas.microsoft.com/office/drawing/2014/main" val="4141632727"/>
                    </a:ext>
                  </a:extLst>
                </a:gridCol>
                <a:gridCol w="246888">
                  <a:extLst>
                    <a:ext uri="{9D8B030D-6E8A-4147-A177-3AD203B41FA5}">
                      <a16:colId xmlns:a16="http://schemas.microsoft.com/office/drawing/2014/main" val="1856194866"/>
                    </a:ext>
                  </a:extLst>
                </a:gridCol>
                <a:gridCol w="246888">
                  <a:extLst>
                    <a:ext uri="{9D8B030D-6E8A-4147-A177-3AD203B41FA5}">
                      <a16:colId xmlns:a16="http://schemas.microsoft.com/office/drawing/2014/main" val="3686466548"/>
                    </a:ext>
                  </a:extLst>
                </a:gridCol>
                <a:gridCol w="246888">
                  <a:extLst>
                    <a:ext uri="{9D8B030D-6E8A-4147-A177-3AD203B41FA5}">
                      <a16:colId xmlns:a16="http://schemas.microsoft.com/office/drawing/2014/main" val="2497474253"/>
                    </a:ext>
                  </a:extLst>
                </a:gridCol>
                <a:gridCol w="246888">
                  <a:extLst>
                    <a:ext uri="{9D8B030D-6E8A-4147-A177-3AD203B41FA5}">
                      <a16:colId xmlns:a16="http://schemas.microsoft.com/office/drawing/2014/main" val="1074701130"/>
                    </a:ext>
                  </a:extLst>
                </a:gridCol>
                <a:gridCol w="246888">
                  <a:extLst>
                    <a:ext uri="{9D8B030D-6E8A-4147-A177-3AD203B41FA5}">
                      <a16:colId xmlns:a16="http://schemas.microsoft.com/office/drawing/2014/main" val="658304037"/>
                    </a:ext>
                  </a:extLst>
                </a:gridCol>
                <a:gridCol w="246888">
                  <a:extLst>
                    <a:ext uri="{9D8B030D-6E8A-4147-A177-3AD203B41FA5}">
                      <a16:colId xmlns:a16="http://schemas.microsoft.com/office/drawing/2014/main" val="2250411769"/>
                    </a:ext>
                  </a:extLst>
                </a:gridCol>
                <a:gridCol w="246888">
                  <a:extLst>
                    <a:ext uri="{9D8B030D-6E8A-4147-A177-3AD203B41FA5}">
                      <a16:colId xmlns:a16="http://schemas.microsoft.com/office/drawing/2014/main" val="3585641564"/>
                    </a:ext>
                  </a:extLst>
                </a:gridCol>
                <a:gridCol w="246888">
                  <a:extLst>
                    <a:ext uri="{9D8B030D-6E8A-4147-A177-3AD203B41FA5}">
                      <a16:colId xmlns:a16="http://schemas.microsoft.com/office/drawing/2014/main" val="1795285073"/>
                    </a:ext>
                  </a:extLst>
                </a:gridCol>
                <a:gridCol w="246888">
                  <a:extLst>
                    <a:ext uri="{9D8B030D-6E8A-4147-A177-3AD203B41FA5}">
                      <a16:colId xmlns:a16="http://schemas.microsoft.com/office/drawing/2014/main" val="897111318"/>
                    </a:ext>
                  </a:extLst>
                </a:gridCol>
                <a:gridCol w="246888">
                  <a:extLst>
                    <a:ext uri="{9D8B030D-6E8A-4147-A177-3AD203B41FA5}">
                      <a16:colId xmlns:a16="http://schemas.microsoft.com/office/drawing/2014/main" val="1828648364"/>
                    </a:ext>
                  </a:extLst>
                </a:gridCol>
                <a:gridCol w="246888">
                  <a:extLst>
                    <a:ext uri="{9D8B030D-6E8A-4147-A177-3AD203B41FA5}">
                      <a16:colId xmlns:a16="http://schemas.microsoft.com/office/drawing/2014/main" val="3972315123"/>
                    </a:ext>
                  </a:extLst>
                </a:gridCol>
                <a:gridCol w="246888">
                  <a:extLst>
                    <a:ext uri="{9D8B030D-6E8A-4147-A177-3AD203B41FA5}">
                      <a16:colId xmlns:a16="http://schemas.microsoft.com/office/drawing/2014/main" val="2409984604"/>
                    </a:ext>
                  </a:extLst>
                </a:gridCol>
                <a:gridCol w="246888">
                  <a:extLst>
                    <a:ext uri="{9D8B030D-6E8A-4147-A177-3AD203B41FA5}">
                      <a16:colId xmlns:a16="http://schemas.microsoft.com/office/drawing/2014/main" val="1187639638"/>
                    </a:ext>
                  </a:extLst>
                </a:gridCol>
                <a:gridCol w="246888">
                  <a:extLst>
                    <a:ext uri="{9D8B030D-6E8A-4147-A177-3AD203B41FA5}">
                      <a16:colId xmlns:a16="http://schemas.microsoft.com/office/drawing/2014/main" val="2700466132"/>
                    </a:ext>
                  </a:extLst>
                </a:gridCol>
                <a:gridCol w="246888">
                  <a:extLst>
                    <a:ext uri="{9D8B030D-6E8A-4147-A177-3AD203B41FA5}">
                      <a16:colId xmlns:a16="http://schemas.microsoft.com/office/drawing/2014/main" val="4192666407"/>
                    </a:ext>
                  </a:extLst>
                </a:gridCol>
                <a:gridCol w="246888">
                  <a:extLst>
                    <a:ext uri="{9D8B030D-6E8A-4147-A177-3AD203B41FA5}">
                      <a16:colId xmlns:a16="http://schemas.microsoft.com/office/drawing/2014/main" val="757443260"/>
                    </a:ext>
                  </a:extLst>
                </a:gridCol>
                <a:gridCol w="246888">
                  <a:extLst>
                    <a:ext uri="{9D8B030D-6E8A-4147-A177-3AD203B41FA5}">
                      <a16:colId xmlns:a16="http://schemas.microsoft.com/office/drawing/2014/main" val="1487044367"/>
                    </a:ext>
                  </a:extLst>
                </a:gridCol>
                <a:gridCol w="246888">
                  <a:extLst>
                    <a:ext uri="{9D8B030D-6E8A-4147-A177-3AD203B41FA5}">
                      <a16:colId xmlns:a16="http://schemas.microsoft.com/office/drawing/2014/main" val="4281612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587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SPLAT offers you a variety of toothpaste flavours using the best ingredients in the world. We have Lavendersept, Green Tea, Biocalcium and Sensitive toothpastes.
Andddd they are fluoride-free! ; )
Get your #SPLAT toothpaste at your nearest Watsons Singapore or shop online: http://www.watsons.com.sg/Product-Categories/c/1?q=:productBrandCode:productBrandCode:227794&amp;text=&amp;masterBrandCode=227794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44053208"/>
                  </a:ext>
                </a:extLst>
              </a:tr>
            </a:tbl>
          </a:graphicData>
        </a:graphic>
      </p:graphicFrame>
      <p:sp>
        <p:nvSpPr>
          <p:cNvPr id="4" name="Text Placeholder 3">
            <a:extLst>
              <a:ext uri="{FF2B5EF4-FFF2-40B4-BE49-F238E27FC236}">
                <a16:creationId xmlns:a16="http://schemas.microsoft.com/office/drawing/2014/main" id="{77A92836-8097-44B5-B97B-2065FA4D653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01335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ACD5A-0336-448B-80AB-A362AEAAAB46}"/>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D1C37D21-50AA-478E-B962-71B6C63F48A0}"/>
              </a:ext>
            </a:extLst>
          </p:cNvPr>
          <p:cNvGraphicFramePr>
            <a:graphicFrameLocks noGrp="1"/>
          </p:cNvGraphicFramePr>
          <p:nvPr>
            <p:ph type="tbl" sz="quarter" idx="13"/>
            <p:extLst>
              <p:ext uri="{D42A27DB-BD31-4B8C-83A1-F6EECF244321}">
                <p14:modId xmlns:p14="http://schemas.microsoft.com/office/powerpoint/2010/main" val="407907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6686620"/>
                    </a:ext>
                  </a:extLst>
                </a:gridCol>
                <a:gridCol w="246888">
                  <a:extLst>
                    <a:ext uri="{9D8B030D-6E8A-4147-A177-3AD203B41FA5}">
                      <a16:colId xmlns:a16="http://schemas.microsoft.com/office/drawing/2014/main" val="2564462888"/>
                    </a:ext>
                  </a:extLst>
                </a:gridCol>
                <a:gridCol w="246888">
                  <a:extLst>
                    <a:ext uri="{9D8B030D-6E8A-4147-A177-3AD203B41FA5}">
                      <a16:colId xmlns:a16="http://schemas.microsoft.com/office/drawing/2014/main" val="2985773223"/>
                    </a:ext>
                  </a:extLst>
                </a:gridCol>
                <a:gridCol w="246888">
                  <a:extLst>
                    <a:ext uri="{9D8B030D-6E8A-4147-A177-3AD203B41FA5}">
                      <a16:colId xmlns:a16="http://schemas.microsoft.com/office/drawing/2014/main" val="883111356"/>
                    </a:ext>
                  </a:extLst>
                </a:gridCol>
                <a:gridCol w="246888">
                  <a:extLst>
                    <a:ext uri="{9D8B030D-6E8A-4147-A177-3AD203B41FA5}">
                      <a16:colId xmlns:a16="http://schemas.microsoft.com/office/drawing/2014/main" val="3110379644"/>
                    </a:ext>
                  </a:extLst>
                </a:gridCol>
                <a:gridCol w="246888">
                  <a:extLst>
                    <a:ext uri="{9D8B030D-6E8A-4147-A177-3AD203B41FA5}">
                      <a16:colId xmlns:a16="http://schemas.microsoft.com/office/drawing/2014/main" val="1414123492"/>
                    </a:ext>
                  </a:extLst>
                </a:gridCol>
                <a:gridCol w="246888">
                  <a:extLst>
                    <a:ext uri="{9D8B030D-6E8A-4147-A177-3AD203B41FA5}">
                      <a16:colId xmlns:a16="http://schemas.microsoft.com/office/drawing/2014/main" val="2994556928"/>
                    </a:ext>
                  </a:extLst>
                </a:gridCol>
                <a:gridCol w="246888">
                  <a:extLst>
                    <a:ext uri="{9D8B030D-6E8A-4147-A177-3AD203B41FA5}">
                      <a16:colId xmlns:a16="http://schemas.microsoft.com/office/drawing/2014/main" val="852198065"/>
                    </a:ext>
                  </a:extLst>
                </a:gridCol>
                <a:gridCol w="246888">
                  <a:extLst>
                    <a:ext uri="{9D8B030D-6E8A-4147-A177-3AD203B41FA5}">
                      <a16:colId xmlns:a16="http://schemas.microsoft.com/office/drawing/2014/main" val="1272699472"/>
                    </a:ext>
                  </a:extLst>
                </a:gridCol>
                <a:gridCol w="246888">
                  <a:extLst>
                    <a:ext uri="{9D8B030D-6E8A-4147-A177-3AD203B41FA5}">
                      <a16:colId xmlns:a16="http://schemas.microsoft.com/office/drawing/2014/main" val="1391809654"/>
                    </a:ext>
                  </a:extLst>
                </a:gridCol>
                <a:gridCol w="246888">
                  <a:extLst>
                    <a:ext uri="{9D8B030D-6E8A-4147-A177-3AD203B41FA5}">
                      <a16:colId xmlns:a16="http://schemas.microsoft.com/office/drawing/2014/main" val="4150250857"/>
                    </a:ext>
                  </a:extLst>
                </a:gridCol>
                <a:gridCol w="246888">
                  <a:extLst>
                    <a:ext uri="{9D8B030D-6E8A-4147-A177-3AD203B41FA5}">
                      <a16:colId xmlns:a16="http://schemas.microsoft.com/office/drawing/2014/main" val="132407635"/>
                    </a:ext>
                  </a:extLst>
                </a:gridCol>
                <a:gridCol w="246888">
                  <a:extLst>
                    <a:ext uri="{9D8B030D-6E8A-4147-A177-3AD203B41FA5}">
                      <a16:colId xmlns:a16="http://schemas.microsoft.com/office/drawing/2014/main" val="1992491473"/>
                    </a:ext>
                  </a:extLst>
                </a:gridCol>
                <a:gridCol w="246888">
                  <a:extLst>
                    <a:ext uri="{9D8B030D-6E8A-4147-A177-3AD203B41FA5}">
                      <a16:colId xmlns:a16="http://schemas.microsoft.com/office/drawing/2014/main" val="3956757321"/>
                    </a:ext>
                  </a:extLst>
                </a:gridCol>
                <a:gridCol w="246888">
                  <a:extLst>
                    <a:ext uri="{9D8B030D-6E8A-4147-A177-3AD203B41FA5}">
                      <a16:colId xmlns:a16="http://schemas.microsoft.com/office/drawing/2014/main" val="2048421530"/>
                    </a:ext>
                  </a:extLst>
                </a:gridCol>
                <a:gridCol w="246888">
                  <a:extLst>
                    <a:ext uri="{9D8B030D-6E8A-4147-A177-3AD203B41FA5}">
                      <a16:colId xmlns:a16="http://schemas.microsoft.com/office/drawing/2014/main" val="2966159512"/>
                    </a:ext>
                  </a:extLst>
                </a:gridCol>
                <a:gridCol w="246888">
                  <a:extLst>
                    <a:ext uri="{9D8B030D-6E8A-4147-A177-3AD203B41FA5}">
                      <a16:colId xmlns:a16="http://schemas.microsoft.com/office/drawing/2014/main" val="537749917"/>
                    </a:ext>
                  </a:extLst>
                </a:gridCol>
                <a:gridCol w="246888">
                  <a:extLst>
                    <a:ext uri="{9D8B030D-6E8A-4147-A177-3AD203B41FA5}">
                      <a16:colId xmlns:a16="http://schemas.microsoft.com/office/drawing/2014/main" val="2332265227"/>
                    </a:ext>
                  </a:extLst>
                </a:gridCol>
                <a:gridCol w="246888">
                  <a:extLst>
                    <a:ext uri="{9D8B030D-6E8A-4147-A177-3AD203B41FA5}">
                      <a16:colId xmlns:a16="http://schemas.microsoft.com/office/drawing/2014/main" val="1266678746"/>
                    </a:ext>
                  </a:extLst>
                </a:gridCol>
                <a:gridCol w="246888">
                  <a:extLst>
                    <a:ext uri="{9D8B030D-6E8A-4147-A177-3AD203B41FA5}">
                      <a16:colId xmlns:a16="http://schemas.microsoft.com/office/drawing/2014/main" val="368610979"/>
                    </a:ext>
                  </a:extLst>
                </a:gridCol>
                <a:gridCol w="246888">
                  <a:extLst>
                    <a:ext uri="{9D8B030D-6E8A-4147-A177-3AD203B41FA5}">
                      <a16:colId xmlns:a16="http://schemas.microsoft.com/office/drawing/2014/main" val="3825651368"/>
                    </a:ext>
                  </a:extLst>
                </a:gridCol>
                <a:gridCol w="246888">
                  <a:extLst>
                    <a:ext uri="{9D8B030D-6E8A-4147-A177-3AD203B41FA5}">
                      <a16:colId xmlns:a16="http://schemas.microsoft.com/office/drawing/2014/main" val="1642921445"/>
                    </a:ext>
                  </a:extLst>
                </a:gridCol>
                <a:gridCol w="246888">
                  <a:extLst>
                    <a:ext uri="{9D8B030D-6E8A-4147-A177-3AD203B41FA5}">
                      <a16:colId xmlns:a16="http://schemas.microsoft.com/office/drawing/2014/main" val="997393914"/>
                    </a:ext>
                  </a:extLst>
                </a:gridCol>
                <a:gridCol w="246888">
                  <a:extLst>
                    <a:ext uri="{9D8B030D-6E8A-4147-A177-3AD203B41FA5}">
                      <a16:colId xmlns:a16="http://schemas.microsoft.com/office/drawing/2014/main" val="3939867388"/>
                    </a:ext>
                  </a:extLst>
                </a:gridCol>
                <a:gridCol w="246888">
                  <a:extLst>
                    <a:ext uri="{9D8B030D-6E8A-4147-A177-3AD203B41FA5}">
                      <a16:colId xmlns:a16="http://schemas.microsoft.com/office/drawing/2014/main" val="3324435982"/>
                    </a:ext>
                  </a:extLst>
                </a:gridCol>
                <a:gridCol w="246888">
                  <a:extLst>
                    <a:ext uri="{9D8B030D-6E8A-4147-A177-3AD203B41FA5}">
                      <a16:colId xmlns:a16="http://schemas.microsoft.com/office/drawing/2014/main" val="3036146738"/>
                    </a:ext>
                  </a:extLst>
                </a:gridCol>
                <a:gridCol w="246888">
                  <a:extLst>
                    <a:ext uri="{9D8B030D-6E8A-4147-A177-3AD203B41FA5}">
                      <a16:colId xmlns:a16="http://schemas.microsoft.com/office/drawing/2014/main" val="392071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4437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18813555"/>
                  </a:ext>
                </a:extLst>
              </a:tr>
            </a:tbl>
          </a:graphicData>
        </a:graphic>
      </p:graphicFrame>
      <p:sp>
        <p:nvSpPr>
          <p:cNvPr id="4" name="Text Placeholder 3">
            <a:extLst>
              <a:ext uri="{FF2B5EF4-FFF2-40B4-BE49-F238E27FC236}">
                <a16:creationId xmlns:a16="http://schemas.microsoft.com/office/drawing/2014/main" id="{D1C943D9-3E5F-4EA5-9131-051DE862CDB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55339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4FAD-FA47-4E3B-9EE9-B826151E36FD}"/>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4A3A51FF-4E98-45D3-91FF-7AD665341226}"/>
              </a:ext>
            </a:extLst>
          </p:cNvPr>
          <p:cNvGraphicFramePr>
            <a:graphicFrameLocks noGrp="1"/>
          </p:cNvGraphicFramePr>
          <p:nvPr>
            <p:ph type="tbl" sz="quarter" idx="13"/>
            <p:extLst>
              <p:ext uri="{D42A27DB-BD31-4B8C-83A1-F6EECF244321}">
                <p14:modId xmlns:p14="http://schemas.microsoft.com/office/powerpoint/2010/main" val="993141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0299021"/>
                    </a:ext>
                  </a:extLst>
                </a:gridCol>
                <a:gridCol w="246888">
                  <a:extLst>
                    <a:ext uri="{9D8B030D-6E8A-4147-A177-3AD203B41FA5}">
                      <a16:colId xmlns:a16="http://schemas.microsoft.com/office/drawing/2014/main" val="991007055"/>
                    </a:ext>
                  </a:extLst>
                </a:gridCol>
                <a:gridCol w="246888">
                  <a:extLst>
                    <a:ext uri="{9D8B030D-6E8A-4147-A177-3AD203B41FA5}">
                      <a16:colId xmlns:a16="http://schemas.microsoft.com/office/drawing/2014/main" val="3346523220"/>
                    </a:ext>
                  </a:extLst>
                </a:gridCol>
                <a:gridCol w="246888">
                  <a:extLst>
                    <a:ext uri="{9D8B030D-6E8A-4147-A177-3AD203B41FA5}">
                      <a16:colId xmlns:a16="http://schemas.microsoft.com/office/drawing/2014/main" val="601662770"/>
                    </a:ext>
                  </a:extLst>
                </a:gridCol>
                <a:gridCol w="246888">
                  <a:extLst>
                    <a:ext uri="{9D8B030D-6E8A-4147-A177-3AD203B41FA5}">
                      <a16:colId xmlns:a16="http://schemas.microsoft.com/office/drawing/2014/main" val="983280955"/>
                    </a:ext>
                  </a:extLst>
                </a:gridCol>
                <a:gridCol w="246888">
                  <a:extLst>
                    <a:ext uri="{9D8B030D-6E8A-4147-A177-3AD203B41FA5}">
                      <a16:colId xmlns:a16="http://schemas.microsoft.com/office/drawing/2014/main" val="856802400"/>
                    </a:ext>
                  </a:extLst>
                </a:gridCol>
                <a:gridCol w="246888">
                  <a:extLst>
                    <a:ext uri="{9D8B030D-6E8A-4147-A177-3AD203B41FA5}">
                      <a16:colId xmlns:a16="http://schemas.microsoft.com/office/drawing/2014/main" val="578462402"/>
                    </a:ext>
                  </a:extLst>
                </a:gridCol>
                <a:gridCol w="246888">
                  <a:extLst>
                    <a:ext uri="{9D8B030D-6E8A-4147-A177-3AD203B41FA5}">
                      <a16:colId xmlns:a16="http://schemas.microsoft.com/office/drawing/2014/main" val="4029017152"/>
                    </a:ext>
                  </a:extLst>
                </a:gridCol>
                <a:gridCol w="246888">
                  <a:extLst>
                    <a:ext uri="{9D8B030D-6E8A-4147-A177-3AD203B41FA5}">
                      <a16:colId xmlns:a16="http://schemas.microsoft.com/office/drawing/2014/main" val="42430252"/>
                    </a:ext>
                  </a:extLst>
                </a:gridCol>
                <a:gridCol w="246888">
                  <a:extLst>
                    <a:ext uri="{9D8B030D-6E8A-4147-A177-3AD203B41FA5}">
                      <a16:colId xmlns:a16="http://schemas.microsoft.com/office/drawing/2014/main" val="2708970149"/>
                    </a:ext>
                  </a:extLst>
                </a:gridCol>
                <a:gridCol w="246888">
                  <a:extLst>
                    <a:ext uri="{9D8B030D-6E8A-4147-A177-3AD203B41FA5}">
                      <a16:colId xmlns:a16="http://schemas.microsoft.com/office/drawing/2014/main" val="3652926462"/>
                    </a:ext>
                  </a:extLst>
                </a:gridCol>
                <a:gridCol w="246888">
                  <a:extLst>
                    <a:ext uri="{9D8B030D-6E8A-4147-A177-3AD203B41FA5}">
                      <a16:colId xmlns:a16="http://schemas.microsoft.com/office/drawing/2014/main" val="2305477945"/>
                    </a:ext>
                  </a:extLst>
                </a:gridCol>
                <a:gridCol w="246888">
                  <a:extLst>
                    <a:ext uri="{9D8B030D-6E8A-4147-A177-3AD203B41FA5}">
                      <a16:colId xmlns:a16="http://schemas.microsoft.com/office/drawing/2014/main" val="4003667602"/>
                    </a:ext>
                  </a:extLst>
                </a:gridCol>
                <a:gridCol w="246888">
                  <a:extLst>
                    <a:ext uri="{9D8B030D-6E8A-4147-A177-3AD203B41FA5}">
                      <a16:colId xmlns:a16="http://schemas.microsoft.com/office/drawing/2014/main" val="338231050"/>
                    </a:ext>
                  </a:extLst>
                </a:gridCol>
                <a:gridCol w="246888">
                  <a:extLst>
                    <a:ext uri="{9D8B030D-6E8A-4147-A177-3AD203B41FA5}">
                      <a16:colId xmlns:a16="http://schemas.microsoft.com/office/drawing/2014/main" val="3826334420"/>
                    </a:ext>
                  </a:extLst>
                </a:gridCol>
                <a:gridCol w="246888">
                  <a:extLst>
                    <a:ext uri="{9D8B030D-6E8A-4147-A177-3AD203B41FA5}">
                      <a16:colId xmlns:a16="http://schemas.microsoft.com/office/drawing/2014/main" val="3119549212"/>
                    </a:ext>
                  </a:extLst>
                </a:gridCol>
                <a:gridCol w="246888">
                  <a:extLst>
                    <a:ext uri="{9D8B030D-6E8A-4147-A177-3AD203B41FA5}">
                      <a16:colId xmlns:a16="http://schemas.microsoft.com/office/drawing/2014/main" val="1947686844"/>
                    </a:ext>
                  </a:extLst>
                </a:gridCol>
                <a:gridCol w="246888">
                  <a:extLst>
                    <a:ext uri="{9D8B030D-6E8A-4147-A177-3AD203B41FA5}">
                      <a16:colId xmlns:a16="http://schemas.microsoft.com/office/drawing/2014/main" val="3231503751"/>
                    </a:ext>
                  </a:extLst>
                </a:gridCol>
                <a:gridCol w="246888">
                  <a:extLst>
                    <a:ext uri="{9D8B030D-6E8A-4147-A177-3AD203B41FA5}">
                      <a16:colId xmlns:a16="http://schemas.microsoft.com/office/drawing/2014/main" val="2293477870"/>
                    </a:ext>
                  </a:extLst>
                </a:gridCol>
                <a:gridCol w="246888">
                  <a:extLst>
                    <a:ext uri="{9D8B030D-6E8A-4147-A177-3AD203B41FA5}">
                      <a16:colId xmlns:a16="http://schemas.microsoft.com/office/drawing/2014/main" val="3193651782"/>
                    </a:ext>
                  </a:extLst>
                </a:gridCol>
                <a:gridCol w="246888">
                  <a:extLst>
                    <a:ext uri="{9D8B030D-6E8A-4147-A177-3AD203B41FA5}">
                      <a16:colId xmlns:a16="http://schemas.microsoft.com/office/drawing/2014/main" val="1038197797"/>
                    </a:ext>
                  </a:extLst>
                </a:gridCol>
                <a:gridCol w="246888">
                  <a:extLst>
                    <a:ext uri="{9D8B030D-6E8A-4147-A177-3AD203B41FA5}">
                      <a16:colId xmlns:a16="http://schemas.microsoft.com/office/drawing/2014/main" val="1217491415"/>
                    </a:ext>
                  </a:extLst>
                </a:gridCol>
                <a:gridCol w="246888">
                  <a:extLst>
                    <a:ext uri="{9D8B030D-6E8A-4147-A177-3AD203B41FA5}">
                      <a16:colId xmlns:a16="http://schemas.microsoft.com/office/drawing/2014/main" val="3064736049"/>
                    </a:ext>
                  </a:extLst>
                </a:gridCol>
                <a:gridCol w="246888">
                  <a:extLst>
                    <a:ext uri="{9D8B030D-6E8A-4147-A177-3AD203B41FA5}">
                      <a16:colId xmlns:a16="http://schemas.microsoft.com/office/drawing/2014/main" val="176153347"/>
                    </a:ext>
                  </a:extLst>
                </a:gridCol>
                <a:gridCol w="246888">
                  <a:extLst>
                    <a:ext uri="{9D8B030D-6E8A-4147-A177-3AD203B41FA5}">
                      <a16:colId xmlns:a16="http://schemas.microsoft.com/office/drawing/2014/main" val="1368274172"/>
                    </a:ext>
                  </a:extLst>
                </a:gridCol>
                <a:gridCol w="246888">
                  <a:extLst>
                    <a:ext uri="{9D8B030D-6E8A-4147-A177-3AD203B41FA5}">
                      <a16:colId xmlns:a16="http://schemas.microsoft.com/office/drawing/2014/main" val="769392282"/>
                    </a:ext>
                  </a:extLst>
                </a:gridCol>
                <a:gridCol w="246888">
                  <a:extLst>
                    <a:ext uri="{9D8B030D-6E8A-4147-A177-3AD203B41FA5}">
                      <a16:colId xmlns:a16="http://schemas.microsoft.com/office/drawing/2014/main" val="436104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228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- 2018-03-14 12:00:01</a:t>
                      </a:r>
                      <a:r>
                        <a:rPr kumimoji="0" lang="en-US" sz="1000" b="0" i="0" u="none" strike="noStrike" kern="1200" cap="none" spc="0" normalizeH="0" baseline="0" noProof="0">
                          <a:ln>
                            <a:noFill/>
                          </a:ln>
                          <a:solidFill>
                            <a:prstClr val="black"/>
                          </a:solidFill>
                          <a:effectLst/>
                          <a:uLnTx/>
                          <a:uFillTx/>
                          <a:latin typeface="+mn-lt"/>
                          <a:ea typeface="+mn-ea"/>
                          <a:cs typeface="+mn-cs"/>
                        </a:rPr>
                        <a:t>
Today is the best excuse to eat a pie! Why? Because it’s Pi Day!
Remember these magical figures π=3.14159?
Who can resist the fresh, crusty pie right? Just don’t forget to use SPLAT Medical Herbs Toothpaste after eating it.
The natural extracts of sage, camomile and hawthorn in the toothpaste provides effective gum and tooth care. It is available at Ben's Independent Grocer and Jaya Grocer.
#TriclosanFree #ProfessionalOralCare
#SPLATtoothpaste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21242987"/>
                  </a:ext>
                </a:extLst>
              </a:tr>
            </a:tbl>
          </a:graphicData>
        </a:graphic>
      </p:graphicFrame>
      <p:sp>
        <p:nvSpPr>
          <p:cNvPr id="4" name="Text Placeholder 3">
            <a:extLst>
              <a:ext uri="{FF2B5EF4-FFF2-40B4-BE49-F238E27FC236}">
                <a16:creationId xmlns:a16="http://schemas.microsoft.com/office/drawing/2014/main" id="{03307CD8-834B-4923-BC25-24A0FAC0C0A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9263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66F64-31A4-4F41-A8B7-927757DFD6DC}"/>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57756ED1-18F4-4666-B23C-6DE5A525349C}"/>
              </a:ext>
            </a:extLst>
          </p:cNvPr>
          <p:cNvGraphicFramePr>
            <a:graphicFrameLocks noGrp="1"/>
          </p:cNvGraphicFramePr>
          <p:nvPr>
            <p:ph type="tbl" sz="quarter" idx="13"/>
            <p:extLst>
              <p:ext uri="{D42A27DB-BD31-4B8C-83A1-F6EECF244321}">
                <p14:modId xmlns:p14="http://schemas.microsoft.com/office/powerpoint/2010/main" val="422449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8372164"/>
                    </a:ext>
                  </a:extLst>
                </a:gridCol>
                <a:gridCol w="246888">
                  <a:extLst>
                    <a:ext uri="{9D8B030D-6E8A-4147-A177-3AD203B41FA5}">
                      <a16:colId xmlns:a16="http://schemas.microsoft.com/office/drawing/2014/main" val="3729973642"/>
                    </a:ext>
                  </a:extLst>
                </a:gridCol>
                <a:gridCol w="246888">
                  <a:extLst>
                    <a:ext uri="{9D8B030D-6E8A-4147-A177-3AD203B41FA5}">
                      <a16:colId xmlns:a16="http://schemas.microsoft.com/office/drawing/2014/main" val="3387967425"/>
                    </a:ext>
                  </a:extLst>
                </a:gridCol>
                <a:gridCol w="246888">
                  <a:extLst>
                    <a:ext uri="{9D8B030D-6E8A-4147-A177-3AD203B41FA5}">
                      <a16:colId xmlns:a16="http://schemas.microsoft.com/office/drawing/2014/main" val="3005980504"/>
                    </a:ext>
                  </a:extLst>
                </a:gridCol>
                <a:gridCol w="246888">
                  <a:extLst>
                    <a:ext uri="{9D8B030D-6E8A-4147-A177-3AD203B41FA5}">
                      <a16:colId xmlns:a16="http://schemas.microsoft.com/office/drawing/2014/main" val="1219241744"/>
                    </a:ext>
                  </a:extLst>
                </a:gridCol>
                <a:gridCol w="246888">
                  <a:extLst>
                    <a:ext uri="{9D8B030D-6E8A-4147-A177-3AD203B41FA5}">
                      <a16:colId xmlns:a16="http://schemas.microsoft.com/office/drawing/2014/main" val="6354367"/>
                    </a:ext>
                  </a:extLst>
                </a:gridCol>
                <a:gridCol w="246888">
                  <a:extLst>
                    <a:ext uri="{9D8B030D-6E8A-4147-A177-3AD203B41FA5}">
                      <a16:colId xmlns:a16="http://schemas.microsoft.com/office/drawing/2014/main" val="1351765222"/>
                    </a:ext>
                  </a:extLst>
                </a:gridCol>
                <a:gridCol w="246888">
                  <a:extLst>
                    <a:ext uri="{9D8B030D-6E8A-4147-A177-3AD203B41FA5}">
                      <a16:colId xmlns:a16="http://schemas.microsoft.com/office/drawing/2014/main" val="2307455573"/>
                    </a:ext>
                  </a:extLst>
                </a:gridCol>
                <a:gridCol w="246888">
                  <a:extLst>
                    <a:ext uri="{9D8B030D-6E8A-4147-A177-3AD203B41FA5}">
                      <a16:colId xmlns:a16="http://schemas.microsoft.com/office/drawing/2014/main" val="2691704959"/>
                    </a:ext>
                  </a:extLst>
                </a:gridCol>
                <a:gridCol w="246888">
                  <a:extLst>
                    <a:ext uri="{9D8B030D-6E8A-4147-A177-3AD203B41FA5}">
                      <a16:colId xmlns:a16="http://schemas.microsoft.com/office/drawing/2014/main" val="2712488908"/>
                    </a:ext>
                  </a:extLst>
                </a:gridCol>
                <a:gridCol w="246888">
                  <a:extLst>
                    <a:ext uri="{9D8B030D-6E8A-4147-A177-3AD203B41FA5}">
                      <a16:colId xmlns:a16="http://schemas.microsoft.com/office/drawing/2014/main" val="3537229499"/>
                    </a:ext>
                  </a:extLst>
                </a:gridCol>
                <a:gridCol w="246888">
                  <a:extLst>
                    <a:ext uri="{9D8B030D-6E8A-4147-A177-3AD203B41FA5}">
                      <a16:colId xmlns:a16="http://schemas.microsoft.com/office/drawing/2014/main" val="3571351001"/>
                    </a:ext>
                  </a:extLst>
                </a:gridCol>
                <a:gridCol w="246888">
                  <a:extLst>
                    <a:ext uri="{9D8B030D-6E8A-4147-A177-3AD203B41FA5}">
                      <a16:colId xmlns:a16="http://schemas.microsoft.com/office/drawing/2014/main" val="1980546552"/>
                    </a:ext>
                  </a:extLst>
                </a:gridCol>
                <a:gridCol w="246888">
                  <a:extLst>
                    <a:ext uri="{9D8B030D-6E8A-4147-A177-3AD203B41FA5}">
                      <a16:colId xmlns:a16="http://schemas.microsoft.com/office/drawing/2014/main" val="3086912386"/>
                    </a:ext>
                  </a:extLst>
                </a:gridCol>
                <a:gridCol w="246888">
                  <a:extLst>
                    <a:ext uri="{9D8B030D-6E8A-4147-A177-3AD203B41FA5}">
                      <a16:colId xmlns:a16="http://schemas.microsoft.com/office/drawing/2014/main" val="2121431330"/>
                    </a:ext>
                  </a:extLst>
                </a:gridCol>
                <a:gridCol w="246888">
                  <a:extLst>
                    <a:ext uri="{9D8B030D-6E8A-4147-A177-3AD203B41FA5}">
                      <a16:colId xmlns:a16="http://schemas.microsoft.com/office/drawing/2014/main" val="3979064990"/>
                    </a:ext>
                  </a:extLst>
                </a:gridCol>
                <a:gridCol w="246888">
                  <a:extLst>
                    <a:ext uri="{9D8B030D-6E8A-4147-A177-3AD203B41FA5}">
                      <a16:colId xmlns:a16="http://schemas.microsoft.com/office/drawing/2014/main" val="520120494"/>
                    </a:ext>
                  </a:extLst>
                </a:gridCol>
                <a:gridCol w="246888">
                  <a:extLst>
                    <a:ext uri="{9D8B030D-6E8A-4147-A177-3AD203B41FA5}">
                      <a16:colId xmlns:a16="http://schemas.microsoft.com/office/drawing/2014/main" val="1395389125"/>
                    </a:ext>
                  </a:extLst>
                </a:gridCol>
                <a:gridCol w="246888">
                  <a:extLst>
                    <a:ext uri="{9D8B030D-6E8A-4147-A177-3AD203B41FA5}">
                      <a16:colId xmlns:a16="http://schemas.microsoft.com/office/drawing/2014/main" val="843291049"/>
                    </a:ext>
                  </a:extLst>
                </a:gridCol>
                <a:gridCol w="246888">
                  <a:extLst>
                    <a:ext uri="{9D8B030D-6E8A-4147-A177-3AD203B41FA5}">
                      <a16:colId xmlns:a16="http://schemas.microsoft.com/office/drawing/2014/main" val="1395262481"/>
                    </a:ext>
                  </a:extLst>
                </a:gridCol>
                <a:gridCol w="246888">
                  <a:extLst>
                    <a:ext uri="{9D8B030D-6E8A-4147-A177-3AD203B41FA5}">
                      <a16:colId xmlns:a16="http://schemas.microsoft.com/office/drawing/2014/main" val="3260054043"/>
                    </a:ext>
                  </a:extLst>
                </a:gridCol>
                <a:gridCol w="246888">
                  <a:extLst>
                    <a:ext uri="{9D8B030D-6E8A-4147-A177-3AD203B41FA5}">
                      <a16:colId xmlns:a16="http://schemas.microsoft.com/office/drawing/2014/main" val="2187450056"/>
                    </a:ext>
                  </a:extLst>
                </a:gridCol>
                <a:gridCol w="246888">
                  <a:extLst>
                    <a:ext uri="{9D8B030D-6E8A-4147-A177-3AD203B41FA5}">
                      <a16:colId xmlns:a16="http://schemas.microsoft.com/office/drawing/2014/main" val="3325091725"/>
                    </a:ext>
                  </a:extLst>
                </a:gridCol>
                <a:gridCol w="246888">
                  <a:extLst>
                    <a:ext uri="{9D8B030D-6E8A-4147-A177-3AD203B41FA5}">
                      <a16:colId xmlns:a16="http://schemas.microsoft.com/office/drawing/2014/main" val="1836510986"/>
                    </a:ext>
                  </a:extLst>
                </a:gridCol>
                <a:gridCol w="246888">
                  <a:extLst>
                    <a:ext uri="{9D8B030D-6E8A-4147-A177-3AD203B41FA5}">
                      <a16:colId xmlns:a16="http://schemas.microsoft.com/office/drawing/2014/main" val="1749966331"/>
                    </a:ext>
                  </a:extLst>
                </a:gridCol>
                <a:gridCol w="246888">
                  <a:extLst>
                    <a:ext uri="{9D8B030D-6E8A-4147-A177-3AD203B41FA5}">
                      <a16:colId xmlns:a16="http://schemas.microsoft.com/office/drawing/2014/main" val="301136458"/>
                    </a:ext>
                  </a:extLst>
                </a:gridCol>
                <a:gridCol w="246888">
                  <a:extLst>
                    <a:ext uri="{9D8B030D-6E8A-4147-A177-3AD203B41FA5}">
                      <a16:colId xmlns:a16="http://schemas.microsoft.com/office/drawing/2014/main" val="1195983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818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- 2018-03-11 12:00:00</a:t>
                      </a:r>
                      <a:r>
                        <a:rPr kumimoji="0" lang="en-US" sz="1000" b="0" i="0" u="none" strike="noStrike" kern="1200" cap="none" spc="0" normalizeH="0" baseline="0" noProof="0">
                          <a:ln>
                            <a:noFill/>
                          </a:ln>
                          <a:solidFill>
                            <a:prstClr val="black"/>
                          </a:solidFill>
                          <a:effectLst/>
                          <a:uLnTx/>
                          <a:uFillTx/>
                          <a:latin typeface="+mn-lt"/>
                          <a:ea typeface="+mn-ea"/>
                          <a:cs typeface="+mn-cs"/>
                        </a:rPr>
                        <a:t>
Horse hair and silk thread were used for flossing back in ancient times!
Now, nylon is the most common dental flossing material because it works well between teeth. There are also eco-friendly floss products in the market.
Dental floss helps to remove plaque that accumulate between your teeth. However, flossing alone ain’t enough – don’t forget to brush your teeth too!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42884721"/>
                  </a:ext>
                </a:extLst>
              </a:tr>
            </a:tbl>
          </a:graphicData>
        </a:graphic>
      </p:graphicFrame>
      <p:sp>
        <p:nvSpPr>
          <p:cNvPr id="4" name="Text Placeholder 3">
            <a:extLst>
              <a:ext uri="{FF2B5EF4-FFF2-40B4-BE49-F238E27FC236}">
                <a16:creationId xmlns:a16="http://schemas.microsoft.com/office/drawing/2014/main" id="{4D363E8C-9530-4CFB-BF9F-A06FF6C7A2D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419905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0451B-7F69-47C1-9A09-A3CA72C5F9F1}"/>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AACB7B08-76C2-407E-B42A-9F16B09D0DF7}"/>
              </a:ext>
            </a:extLst>
          </p:cNvPr>
          <p:cNvGraphicFramePr>
            <a:graphicFrameLocks noGrp="1"/>
          </p:cNvGraphicFramePr>
          <p:nvPr>
            <p:ph type="tbl" sz="quarter" idx="13"/>
            <p:extLst>
              <p:ext uri="{D42A27DB-BD31-4B8C-83A1-F6EECF244321}">
                <p14:modId xmlns:p14="http://schemas.microsoft.com/office/powerpoint/2010/main" val="102161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20203280"/>
                    </a:ext>
                  </a:extLst>
                </a:gridCol>
                <a:gridCol w="246888">
                  <a:extLst>
                    <a:ext uri="{9D8B030D-6E8A-4147-A177-3AD203B41FA5}">
                      <a16:colId xmlns:a16="http://schemas.microsoft.com/office/drawing/2014/main" val="4175284722"/>
                    </a:ext>
                  </a:extLst>
                </a:gridCol>
                <a:gridCol w="246888">
                  <a:extLst>
                    <a:ext uri="{9D8B030D-6E8A-4147-A177-3AD203B41FA5}">
                      <a16:colId xmlns:a16="http://schemas.microsoft.com/office/drawing/2014/main" val="3066420452"/>
                    </a:ext>
                  </a:extLst>
                </a:gridCol>
                <a:gridCol w="246888">
                  <a:extLst>
                    <a:ext uri="{9D8B030D-6E8A-4147-A177-3AD203B41FA5}">
                      <a16:colId xmlns:a16="http://schemas.microsoft.com/office/drawing/2014/main" val="3501090382"/>
                    </a:ext>
                  </a:extLst>
                </a:gridCol>
                <a:gridCol w="246888">
                  <a:extLst>
                    <a:ext uri="{9D8B030D-6E8A-4147-A177-3AD203B41FA5}">
                      <a16:colId xmlns:a16="http://schemas.microsoft.com/office/drawing/2014/main" val="4113944959"/>
                    </a:ext>
                  </a:extLst>
                </a:gridCol>
                <a:gridCol w="246888">
                  <a:extLst>
                    <a:ext uri="{9D8B030D-6E8A-4147-A177-3AD203B41FA5}">
                      <a16:colId xmlns:a16="http://schemas.microsoft.com/office/drawing/2014/main" val="2989301075"/>
                    </a:ext>
                  </a:extLst>
                </a:gridCol>
                <a:gridCol w="246888">
                  <a:extLst>
                    <a:ext uri="{9D8B030D-6E8A-4147-A177-3AD203B41FA5}">
                      <a16:colId xmlns:a16="http://schemas.microsoft.com/office/drawing/2014/main" val="577884701"/>
                    </a:ext>
                  </a:extLst>
                </a:gridCol>
                <a:gridCol w="246888">
                  <a:extLst>
                    <a:ext uri="{9D8B030D-6E8A-4147-A177-3AD203B41FA5}">
                      <a16:colId xmlns:a16="http://schemas.microsoft.com/office/drawing/2014/main" val="1275149882"/>
                    </a:ext>
                  </a:extLst>
                </a:gridCol>
                <a:gridCol w="246888">
                  <a:extLst>
                    <a:ext uri="{9D8B030D-6E8A-4147-A177-3AD203B41FA5}">
                      <a16:colId xmlns:a16="http://schemas.microsoft.com/office/drawing/2014/main" val="1809718645"/>
                    </a:ext>
                  </a:extLst>
                </a:gridCol>
                <a:gridCol w="246888">
                  <a:extLst>
                    <a:ext uri="{9D8B030D-6E8A-4147-A177-3AD203B41FA5}">
                      <a16:colId xmlns:a16="http://schemas.microsoft.com/office/drawing/2014/main" val="2413888430"/>
                    </a:ext>
                  </a:extLst>
                </a:gridCol>
                <a:gridCol w="246888">
                  <a:extLst>
                    <a:ext uri="{9D8B030D-6E8A-4147-A177-3AD203B41FA5}">
                      <a16:colId xmlns:a16="http://schemas.microsoft.com/office/drawing/2014/main" val="3768680760"/>
                    </a:ext>
                  </a:extLst>
                </a:gridCol>
                <a:gridCol w="246888">
                  <a:extLst>
                    <a:ext uri="{9D8B030D-6E8A-4147-A177-3AD203B41FA5}">
                      <a16:colId xmlns:a16="http://schemas.microsoft.com/office/drawing/2014/main" val="702633315"/>
                    </a:ext>
                  </a:extLst>
                </a:gridCol>
                <a:gridCol w="246888">
                  <a:extLst>
                    <a:ext uri="{9D8B030D-6E8A-4147-A177-3AD203B41FA5}">
                      <a16:colId xmlns:a16="http://schemas.microsoft.com/office/drawing/2014/main" val="3689142615"/>
                    </a:ext>
                  </a:extLst>
                </a:gridCol>
                <a:gridCol w="246888">
                  <a:extLst>
                    <a:ext uri="{9D8B030D-6E8A-4147-A177-3AD203B41FA5}">
                      <a16:colId xmlns:a16="http://schemas.microsoft.com/office/drawing/2014/main" val="1457850206"/>
                    </a:ext>
                  </a:extLst>
                </a:gridCol>
                <a:gridCol w="246888">
                  <a:extLst>
                    <a:ext uri="{9D8B030D-6E8A-4147-A177-3AD203B41FA5}">
                      <a16:colId xmlns:a16="http://schemas.microsoft.com/office/drawing/2014/main" val="204576766"/>
                    </a:ext>
                  </a:extLst>
                </a:gridCol>
                <a:gridCol w="246888">
                  <a:extLst>
                    <a:ext uri="{9D8B030D-6E8A-4147-A177-3AD203B41FA5}">
                      <a16:colId xmlns:a16="http://schemas.microsoft.com/office/drawing/2014/main" val="3083002840"/>
                    </a:ext>
                  </a:extLst>
                </a:gridCol>
                <a:gridCol w="246888">
                  <a:extLst>
                    <a:ext uri="{9D8B030D-6E8A-4147-A177-3AD203B41FA5}">
                      <a16:colId xmlns:a16="http://schemas.microsoft.com/office/drawing/2014/main" val="3266763773"/>
                    </a:ext>
                  </a:extLst>
                </a:gridCol>
                <a:gridCol w="246888">
                  <a:extLst>
                    <a:ext uri="{9D8B030D-6E8A-4147-A177-3AD203B41FA5}">
                      <a16:colId xmlns:a16="http://schemas.microsoft.com/office/drawing/2014/main" val="2285913557"/>
                    </a:ext>
                  </a:extLst>
                </a:gridCol>
                <a:gridCol w="246888">
                  <a:extLst>
                    <a:ext uri="{9D8B030D-6E8A-4147-A177-3AD203B41FA5}">
                      <a16:colId xmlns:a16="http://schemas.microsoft.com/office/drawing/2014/main" val="700520090"/>
                    </a:ext>
                  </a:extLst>
                </a:gridCol>
                <a:gridCol w="246888">
                  <a:extLst>
                    <a:ext uri="{9D8B030D-6E8A-4147-A177-3AD203B41FA5}">
                      <a16:colId xmlns:a16="http://schemas.microsoft.com/office/drawing/2014/main" val="3950870380"/>
                    </a:ext>
                  </a:extLst>
                </a:gridCol>
                <a:gridCol w="246888">
                  <a:extLst>
                    <a:ext uri="{9D8B030D-6E8A-4147-A177-3AD203B41FA5}">
                      <a16:colId xmlns:a16="http://schemas.microsoft.com/office/drawing/2014/main" val="1694147821"/>
                    </a:ext>
                  </a:extLst>
                </a:gridCol>
                <a:gridCol w="246888">
                  <a:extLst>
                    <a:ext uri="{9D8B030D-6E8A-4147-A177-3AD203B41FA5}">
                      <a16:colId xmlns:a16="http://schemas.microsoft.com/office/drawing/2014/main" val="2200566991"/>
                    </a:ext>
                  </a:extLst>
                </a:gridCol>
                <a:gridCol w="246888">
                  <a:extLst>
                    <a:ext uri="{9D8B030D-6E8A-4147-A177-3AD203B41FA5}">
                      <a16:colId xmlns:a16="http://schemas.microsoft.com/office/drawing/2014/main" val="3237981852"/>
                    </a:ext>
                  </a:extLst>
                </a:gridCol>
                <a:gridCol w="246888">
                  <a:extLst>
                    <a:ext uri="{9D8B030D-6E8A-4147-A177-3AD203B41FA5}">
                      <a16:colId xmlns:a16="http://schemas.microsoft.com/office/drawing/2014/main" val="3500633622"/>
                    </a:ext>
                  </a:extLst>
                </a:gridCol>
                <a:gridCol w="246888">
                  <a:extLst>
                    <a:ext uri="{9D8B030D-6E8A-4147-A177-3AD203B41FA5}">
                      <a16:colId xmlns:a16="http://schemas.microsoft.com/office/drawing/2014/main" val="908939720"/>
                    </a:ext>
                  </a:extLst>
                </a:gridCol>
                <a:gridCol w="246888">
                  <a:extLst>
                    <a:ext uri="{9D8B030D-6E8A-4147-A177-3AD203B41FA5}">
                      <a16:colId xmlns:a16="http://schemas.microsoft.com/office/drawing/2014/main" val="3539308970"/>
                    </a:ext>
                  </a:extLst>
                </a:gridCol>
                <a:gridCol w="246888">
                  <a:extLst>
                    <a:ext uri="{9D8B030D-6E8A-4147-A177-3AD203B41FA5}">
                      <a16:colId xmlns:a16="http://schemas.microsoft.com/office/drawing/2014/main" val="2362687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4279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35031256"/>
                  </a:ext>
                </a:extLst>
              </a:tr>
            </a:tbl>
          </a:graphicData>
        </a:graphic>
      </p:graphicFrame>
      <p:sp>
        <p:nvSpPr>
          <p:cNvPr id="4" name="Text Placeholder 3">
            <a:extLst>
              <a:ext uri="{FF2B5EF4-FFF2-40B4-BE49-F238E27FC236}">
                <a16:creationId xmlns:a16="http://schemas.microsoft.com/office/drawing/2014/main" id="{8B485F22-D718-47B8-B34B-A17B9AA0E96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51074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151D7-E334-4A30-8C01-30689774C90B}"/>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DC5F79D1-D985-4D53-9061-62471381959D}"/>
              </a:ext>
            </a:extLst>
          </p:cNvPr>
          <p:cNvGraphicFramePr>
            <a:graphicFrameLocks noGrp="1"/>
          </p:cNvGraphicFramePr>
          <p:nvPr>
            <p:ph type="tbl" sz="quarter" idx="13"/>
            <p:extLst>
              <p:ext uri="{D42A27DB-BD31-4B8C-83A1-F6EECF244321}">
                <p14:modId xmlns:p14="http://schemas.microsoft.com/office/powerpoint/2010/main" val="48063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6837849"/>
                    </a:ext>
                  </a:extLst>
                </a:gridCol>
                <a:gridCol w="246888">
                  <a:extLst>
                    <a:ext uri="{9D8B030D-6E8A-4147-A177-3AD203B41FA5}">
                      <a16:colId xmlns:a16="http://schemas.microsoft.com/office/drawing/2014/main" val="4268970108"/>
                    </a:ext>
                  </a:extLst>
                </a:gridCol>
                <a:gridCol w="246888">
                  <a:extLst>
                    <a:ext uri="{9D8B030D-6E8A-4147-A177-3AD203B41FA5}">
                      <a16:colId xmlns:a16="http://schemas.microsoft.com/office/drawing/2014/main" val="487171400"/>
                    </a:ext>
                  </a:extLst>
                </a:gridCol>
                <a:gridCol w="246888">
                  <a:extLst>
                    <a:ext uri="{9D8B030D-6E8A-4147-A177-3AD203B41FA5}">
                      <a16:colId xmlns:a16="http://schemas.microsoft.com/office/drawing/2014/main" val="585209534"/>
                    </a:ext>
                  </a:extLst>
                </a:gridCol>
                <a:gridCol w="246888">
                  <a:extLst>
                    <a:ext uri="{9D8B030D-6E8A-4147-A177-3AD203B41FA5}">
                      <a16:colId xmlns:a16="http://schemas.microsoft.com/office/drawing/2014/main" val="3050646391"/>
                    </a:ext>
                  </a:extLst>
                </a:gridCol>
                <a:gridCol w="246888">
                  <a:extLst>
                    <a:ext uri="{9D8B030D-6E8A-4147-A177-3AD203B41FA5}">
                      <a16:colId xmlns:a16="http://schemas.microsoft.com/office/drawing/2014/main" val="2514496626"/>
                    </a:ext>
                  </a:extLst>
                </a:gridCol>
                <a:gridCol w="246888">
                  <a:extLst>
                    <a:ext uri="{9D8B030D-6E8A-4147-A177-3AD203B41FA5}">
                      <a16:colId xmlns:a16="http://schemas.microsoft.com/office/drawing/2014/main" val="916832485"/>
                    </a:ext>
                  </a:extLst>
                </a:gridCol>
                <a:gridCol w="246888">
                  <a:extLst>
                    <a:ext uri="{9D8B030D-6E8A-4147-A177-3AD203B41FA5}">
                      <a16:colId xmlns:a16="http://schemas.microsoft.com/office/drawing/2014/main" val="1605049080"/>
                    </a:ext>
                  </a:extLst>
                </a:gridCol>
                <a:gridCol w="246888">
                  <a:extLst>
                    <a:ext uri="{9D8B030D-6E8A-4147-A177-3AD203B41FA5}">
                      <a16:colId xmlns:a16="http://schemas.microsoft.com/office/drawing/2014/main" val="2313824452"/>
                    </a:ext>
                  </a:extLst>
                </a:gridCol>
                <a:gridCol w="246888">
                  <a:extLst>
                    <a:ext uri="{9D8B030D-6E8A-4147-A177-3AD203B41FA5}">
                      <a16:colId xmlns:a16="http://schemas.microsoft.com/office/drawing/2014/main" val="4117634491"/>
                    </a:ext>
                  </a:extLst>
                </a:gridCol>
                <a:gridCol w="246888">
                  <a:extLst>
                    <a:ext uri="{9D8B030D-6E8A-4147-A177-3AD203B41FA5}">
                      <a16:colId xmlns:a16="http://schemas.microsoft.com/office/drawing/2014/main" val="3277836417"/>
                    </a:ext>
                  </a:extLst>
                </a:gridCol>
                <a:gridCol w="246888">
                  <a:extLst>
                    <a:ext uri="{9D8B030D-6E8A-4147-A177-3AD203B41FA5}">
                      <a16:colId xmlns:a16="http://schemas.microsoft.com/office/drawing/2014/main" val="2933989579"/>
                    </a:ext>
                  </a:extLst>
                </a:gridCol>
                <a:gridCol w="246888">
                  <a:extLst>
                    <a:ext uri="{9D8B030D-6E8A-4147-A177-3AD203B41FA5}">
                      <a16:colId xmlns:a16="http://schemas.microsoft.com/office/drawing/2014/main" val="2886796059"/>
                    </a:ext>
                  </a:extLst>
                </a:gridCol>
                <a:gridCol w="246888">
                  <a:extLst>
                    <a:ext uri="{9D8B030D-6E8A-4147-A177-3AD203B41FA5}">
                      <a16:colId xmlns:a16="http://schemas.microsoft.com/office/drawing/2014/main" val="2592941245"/>
                    </a:ext>
                  </a:extLst>
                </a:gridCol>
                <a:gridCol w="246888">
                  <a:extLst>
                    <a:ext uri="{9D8B030D-6E8A-4147-A177-3AD203B41FA5}">
                      <a16:colId xmlns:a16="http://schemas.microsoft.com/office/drawing/2014/main" val="2316783890"/>
                    </a:ext>
                  </a:extLst>
                </a:gridCol>
                <a:gridCol w="246888">
                  <a:extLst>
                    <a:ext uri="{9D8B030D-6E8A-4147-A177-3AD203B41FA5}">
                      <a16:colId xmlns:a16="http://schemas.microsoft.com/office/drawing/2014/main" val="2646815450"/>
                    </a:ext>
                  </a:extLst>
                </a:gridCol>
                <a:gridCol w="246888">
                  <a:extLst>
                    <a:ext uri="{9D8B030D-6E8A-4147-A177-3AD203B41FA5}">
                      <a16:colId xmlns:a16="http://schemas.microsoft.com/office/drawing/2014/main" val="1425751031"/>
                    </a:ext>
                  </a:extLst>
                </a:gridCol>
                <a:gridCol w="246888">
                  <a:extLst>
                    <a:ext uri="{9D8B030D-6E8A-4147-A177-3AD203B41FA5}">
                      <a16:colId xmlns:a16="http://schemas.microsoft.com/office/drawing/2014/main" val="3021359930"/>
                    </a:ext>
                  </a:extLst>
                </a:gridCol>
                <a:gridCol w="246888">
                  <a:extLst>
                    <a:ext uri="{9D8B030D-6E8A-4147-A177-3AD203B41FA5}">
                      <a16:colId xmlns:a16="http://schemas.microsoft.com/office/drawing/2014/main" val="2330099656"/>
                    </a:ext>
                  </a:extLst>
                </a:gridCol>
                <a:gridCol w="246888">
                  <a:extLst>
                    <a:ext uri="{9D8B030D-6E8A-4147-A177-3AD203B41FA5}">
                      <a16:colId xmlns:a16="http://schemas.microsoft.com/office/drawing/2014/main" val="1261135421"/>
                    </a:ext>
                  </a:extLst>
                </a:gridCol>
                <a:gridCol w="246888">
                  <a:extLst>
                    <a:ext uri="{9D8B030D-6E8A-4147-A177-3AD203B41FA5}">
                      <a16:colId xmlns:a16="http://schemas.microsoft.com/office/drawing/2014/main" val="69349765"/>
                    </a:ext>
                  </a:extLst>
                </a:gridCol>
                <a:gridCol w="246888">
                  <a:extLst>
                    <a:ext uri="{9D8B030D-6E8A-4147-A177-3AD203B41FA5}">
                      <a16:colId xmlns:a16="http://schemas.microsoft.com/office/drawing/2014/main" val="1809143010"/>
                    </a:ext>
                  </a:extLst>
                </a:gridCol>
                <a:gridCol w="246888">
                  <a:extLst>
                    <a:ext uri="{9D8B030D-6E8A-4147-A177-3AD203B41FA5}">
                      <a16:colId xmlns:a16="http://schemas.microsoft.com/office/drawing/2014/main" val="729145783"/>
                    </a:ext>
                  </a:extLst>
                </a:gridCol>
                <a:gridCol w="246888">
                  <a:extLst>
                    <a:ext uri="{9D8B030D-6E8A-4147-A177-3AD203B41FA5}">
                      <a16:colId xmlns:a16="http://schemas.microsoft.com/office/drawing/2014/main" val="3111560048"/>
                    </a:ext>
                  </a:extLst>
                </a:gridCol>
                <a:gridCol w="246888">
                  <a:extLst>
                    <a:ext uri="{9D8B030D-6E8A-4147-A177-3AD203B41FA5}">
                      <a16:colId xmlns:a16="http://schemas.microsoft.com/office/drawing/2014/main" val="3174711497"/>
                    </a:ext>
                  </a:extLst>
                </a:gridCol>
                <a:gridCol w="246888">
                  <a:extLst>
                    <a:ext uri="{9D8B030D-6E8A-4147-A177-3AD203B41FA5}">
                      <a16:colId xmlns:a16="http://schemas.microsoft.com/office/drawing/2014/main" val="288506816"/>
                    </a:ext>
                  </a:extLst>
                </a:gridCol>
                <a:gridCol w="246888">
                  <a:extLst>
                    <a:ext uri="{9D8B030D-6E8A-4147-A177-3AD203B41FA5}">
                      <a16:colId xmlns:a16="http://schemas.microsoft.com/office/drawing/2014/main" val="412428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503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84739820"/>
                  </a:ext>
                </a:extLst>
              </a:tr>
            </a:tbl>
          </a:graphicData>
        </a:graphic>
      </p:graphicFrame>
      <p:sp>
        <p:nvSpPr>
          <p:cNvPr id="4" name="Text Placeholder 3">
            <a:extLst>
              <a:ext uri="{FF2B5EF4-FFF2-40B4-BE49-F238E27FC236}">
                <a16:creationId xmlns:a16="http://schemas.microsoft.com/office/drawing/2014/main" id="{D5D3A315-F5E7-4A36-AFF4-76A0CADE72C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338773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1EC1A-4AED-4B02-B36D-3F29DDC80B4F}"/>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0043924E-C206-458D-AB3B-2D23B6E06805}"/>
              </a:ext>
            </a:extLst>
          </p:cNvPr>
          <p:cNvGraphicFramePr>
            <a:graphicFrameLocks noGrp="1"/>
          </p:cNvGraphicFramePr>
          <p:nvPr>
            <p:ph type="tbl" sz="quarter" idx="13"/>
            <p:extLst>
              <p:ext uri="{D42A27DB-BD31-4B8C-83A1-F6EECF244321}">
                <p14:modId xmlns:p14="http://schemas.microsoft.com/office/powerpoint/2010/main" val="2425055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9482797"/>
                    </a:ext>
                  </a:extLst>
                </a:gridCol>
                <a:gridCol w="246888">
                  <a:extLst>
                    <a:ext uri="{9D8B030D-6E8A-4147-A177-3AD203B41FA5}">
                      <a16:colId xmlns:a16="http://schemas.microsoft.com/office/drawing/2014/main" val="3101893984"/>
                    </a:ext>
                  </a:extLst>
                </a:gridCol>
                <a:gridCol w="246888">
                  <a:extLst>
                    <a:ext uri="{9D8B030D-6E8A-4147-A177-3AD203B41FA5}">
                      <a16:colId xmlns:a16="http://schemas.microsoft.com/office/drawing/2014/main" val="1949013728"/>
                    </a:ext>
                  </a:extLst>
                </a:gridCol>
                <a:gridCol w="246888">
                  <a:extLst>
                    <a:ext uri="{9D8B030D-6E8A-4147-A177-3AD203B41FA5}">
                      <a16:colId xmlns:a16="http://schemas.microsoft.com/office/drawing/2014/main" val="3552747093"/>
                    </a:ext>
                  </a:extLst>
                </a:gridCol>
                <a:gridCol w="246888">
                  <a:extLst>
                    <a:ext uri="{9D8B030D-6E8A-4147-A177-3AD203B41FA5}">
                      <a16:colId xmlns:a16="http://schemas.microsoft.com/office/drawing/2014/main" val="4072515911"/>
                    </a:ext>
                  </a:extLst>
                </a:gridCol>
                <a:gridCol w="246888">
                  <a:extLst>
                    <a:ext uri="{9D8B030D-6E8A-4147-A177-3AD203B41FA5}">
                      <a16:colId xmlns:a16="http://schemas.microsoft.com/office/drawing/2014/main" val="3127340102"/>
                    </a:ext>
                  </a:extLst>
                </a:gridCol>
                <a:gridCol w="246888">
                  <a:extLst>
                    <a:ext uri="{9D8B030D-6E8A-4147-A177-3AD203B41FA5}">
                      <a16:colId xmlns:a16="http://schemas.microsoft.com/office/drawing/2014/main" val="2146799252"/>
                    </a:ext>
                  </a:extLst>
                </a:gridCol>
                <a:gridCol w="246888">
                  <a:extLst>
                    <a:ext uri="{9D8B030D-6E8A-4147-A177-3AD203B41FA5}">
                      <a16:colId xmlns:a16="http://schemas.microsoft.com/office/drawing/2014/main" val="3872920866"/>
                    </a:ext>
                  </a:extLst>
                </a:gridCol>
                <a:gridCol w="246888">
                  <a:extLst>
                    <a:ext uri="{9D8B030D-6E8A-4147-A177-3AD203B41FA5}">
                      <a16:colId xmlns:a16="http://schemas.microsoft.com/office/drawing/2014/main" val="2485475784"/>
                    </a:ext>
                  </a:extLst>
                </a:gridCol>
                <a:gridCol w="246888">
                  <a:extLst>
                    <a:ext uri="{9D8B030D-6E8A-4147-A177-3AD203B41FA5}">
                      <a16:colId xmlns:a16="http://schemas.microsoft.com/office/drawing/2014/main" val="2392801071"/>
                    </a:ext>
                  </a:extLst>
                </a:gridCol>
                <a:gridCol w="246888">
                  <a:extLst>
                    <a:ext uri="{9D8B030D-6E8A-4147-A177-3AD203B41FA5}">
                      <a16:colId xmlns:a16="http://schemas.microsoft.com/office/drawing/2014/main" val="3891932936"/>
                    </a:ext>
                  </a:extLst>
                </a:gridCol>
                <a:gridCol w="246888">
                  <a:extLst>
                    <a:ext uri="{9D8B030D-6E8A-4147-A177-3AD203B41FA5}">
                      <a16:colId xmlns:a16="http://schemas.microsoft.com/office/drawing/2014/main" val="3976512516"/>
                    </a:ext>
                  </a:extLst>
                </a:gridCol>
                <a:gridCol w="246888">
                  <a:extLst>
                    <a:ext uri="{9D8B030D-6E8A-4147-A177-3AD203B41FA5}">
                      <a16:colId xmlns:a16="http://schemas.microsoft.com/office/drawing/2014/main" val="773479057"/>
                    </a:ext>
                  </a:extLst>
                </a:gridCol>
                <a:gridCol w="246888">
                  <a:extLst>
                    <a:ext uri="{9D8B030D-6E8A-4147-A177-3AD203B41FA5}">
                      <a16:colId xmlns:a16="http://schemas.microsoft.com/office/drawing/2014/main" val="668924435"/>
                    </a:ext>
                  </a:extLst>
                </a:gridCol>
                <a:gridCol w="246888">
                  <a:extLst>
                    <a:ext uri="{9D8B030D-6E8A-4147-A177-3AD203B41FA5}">
                      <a16:colId xmlns:a16="http://schemas.microsoft.com/office/drawing/2014/main" val="911768734"/>
                    </a:ext>
                  </a:extLst>
                </a:gridCol>
                <a:gridCol w="246888">
                  <a:extLst>
                    <a:ext uri="{9D8B030D-6E8A-4147-A177-3AD203B41FA5}">
                      <a16:colId xmlns:a16="http://schemas.microsoft.com/office/drawing/2014/main" val="535231969"/>
                    </a:ext>
                  </a:extLst>
                </a:gridCol>
                <a:gridCol w="246888">
                  <a:extLst>
                    <a:ext uri="{9D8B030D-6E8A-4147-A177-3AD203B41FA5}">
                      <a16:colId xmlns:a16="http://schemas.microsoft.com/office/drawing/2014/main" val="1434093692"/>
                    </a:ext>
                  </a:extLst>
                </a:gridCol>
                <a:gridCol w="246888">
                  <a:extLst>
                    <a:ext uri="{9D8B030D-6E8A-4147-A177-3AD203B41FA5}">
                      <a16:colId xmlns:a16="http://schemas.microsoft.com/office/drawing/2014/main" val="1728263886"/>
                    </a:ext>
                  </a:extLst>
                </a:gridCol>
                <a:gridCol w="246888">
                  <a:extLst>
                    <a:ext uri="{9D8B030D-6E8A-4147-A177-3AD203B41FA5}">
                      <a16:colId xmlns:a16="http://schemas.microsoft.com/office/drawing/2014/main" val="4290841202"/>
                    </a:ext>
                  </a:extLst>
                </a:gridCol>
                <a:gridCol w="246888">
                  <a:extLst>
                    <a:ext uri="{9D8B030D-6E8A-4147-A177-3AD203B41FA5}">
                      <a16:colId xmlns:a16="http://schemas.microsoft.com/office/drawing/2014/main" val="3469530744"/>
                    </a:ext>
                  </a:extLst>
                </a:gridCol>
                <a:gridCol w="246888">
                  <a:extLst>
                    <a:ext uri="{9D8B030D-6E8A-4147-A177-3AD203B41FA5}">
                      <a16:colId xmlns:a16="http://schemas.microsoft.com/office/drawing/2014/main" val="1865824803"/>
                    </a:ext>
                  </a:extLst>
                </a:gridCol>
                <a:gridCol w="246888">
                  <a:extLst>
                    <a:ext uri="{9D8B030D-6E8A-4147-A177-3AD203B41FA5}">
                      <a16:colId xmlns:a16="http://schemas.microsoft.com/office/drawing/2014/main" val="1750624044"/>
                    </a:ext>
                  </a:extLst>
                </a:gridCol>
                <a:gridCol w="246888">
                  <a:extLst>
                    <a:ext uri="{9D8B030D-6E8A-4147-A177-3AD203B41FA5}">
                      <a16:colId xmlns:a16="http://schemas.microsoft.com/office/drawing/2014/main" val="3991233992"/>
                    </a:ext>
                  </a:extLst>
                </a:gridCol>
                <a:gridCol w="246888">
                  <a:extLst>
                    <a:ext uri="{9D8B030D-6E8A-4147-A177-3AD203B41FA5}">
                      <a16:colId xmlns:a16="http://schemas.microsoft.com/office/drawing/2014/main" val="1662436567"/>
                    </a:ext>
                  </a:extLst>
                </a:gridCol>
                <a:gridCol w="246888">
                  <a:extLst>
                    <a:ext uri="{9D8B030D-6E8A-4147-A177-3AD203B41FA5}">
                      <a16:colId xmlns:a16="http://schemas.microsoft.com/office/drawing/2014/main" val="176042782"/>
                    </a:ext>
                  </a:extLst>
                </a:gridCol>
                <a:gridCol w="246888">
                  <a:extLst>
                    <a:ext uri="{9D8B030D-6E8A-4147-A177-3AD203B41FA5}">
                      <a16:colId xmlns:a16="http://schemas.microsoft.com/office/drawing/2014/main" val="3970658320"/>
                    </a:ext>
                  </a:extLst>
                </a:gridCol>
                <a:gridCol w="246888">
                  <a:extLst>
                    <a:ext uri="{9D8B030D-6E8A-4147-A177-3AD203B41FA5}">
                      <a16:colId xmlns:a16="http://schemas.microsoft.com/office/drawing/2014/main" val="363293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1309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- 2018-03-04 12:00:00</a:t>
                      </a:r>
                      <a:r>
                        <a:rPr kumimoji="0" lang="en-US" sz="1000" b="0" i="0" u="none" strike="noStrike" kern="1200" cap="none" spc="0" normalizeH="0" baseline="0" noProof="0">
                          <a:ln>
                            <a:noFill/>
                          </a:ln>
                          <a:solidFill>
                            <a:prstClr val="black"/>
                          </a:solidFill>
                          <a:effectLst/>
                          <a:uLnTx/>
                          <a:uFillTx/>
                          <a:latin typeface="+mn-lt"/>
                          <a:ea typeface="+mn-ea"/>
                          <a:cs typeface="+mn-cs"/>
                        </a:rPr>
                        <a:t>
Do you like green tea? If yes, you will definitely like #SPLAT Green Tea toothpaste. 
The active extracts of green tea, sage and camomile in this toothpaste provide you all day protection against plaque formation and help to soothe your gum.
You can purchase SPLAT Green Tea toothpaste at your nearest Watsons Singapore or click here http://www.watsons.com.sg/pro-toothpaste-green-tea-100ml/p/BP_86265!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0440358"/>
                  </a:ext>
                </a:extLst>
              </a:tr>
            </a:tbl>
          </a:graphicData>
        </a:graphic>
      </p:graphicFrame>
      <p:sp>
        <p:nvSpPr>
          <p:cNvPr id="4" name="Text Placeholder 3">
            <a:extLst>
              <a:ext uri="{FF2B5EF4-FFF2-40B4-BE49-F238E27FC236}">
                <a16:creationId xmlns:a16="http://schemas.microsoft.com/office/drawing/2014/main" id="{4264B8B3-041E-4AD3-8311-AC54D39C8BA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00884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1EA4-401D-459A-BAEB-942735A12F20}"/>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4C4F7943-C4FF-40A8-B7AE-864EDAB130F1}"/>
              </a:ext>
            </a:extLst>
          </p:cNvPr>
          <p:cNvGraphicFramePr>
            <a:graphicFrameLocks noGrp="1"/>
          </p:cNvGraphicFramePr>
          <p:nvPr>
            <p:ph type="tbl" sz="quarter" idx="13"/>
            <p:extLst>
              <p:ext uri="{D42A27DB-BD31-4B8C-83A1-F6EECF244321}">
                <p14:modId xmlns:p14="http://schemas.microsoft.com/office/powerpoint/2010/main" val="3465285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43855889"/>
                    </a:ext>
                  </a:extLst>
                </a:gridCol>
                <a:gridCol w="246888">
                  <a:extLst>
                    <a:ext uri="{9D8B030D-6E8A-4147-A177-3AD203B41FA5}">
                      <a16:colId xmlns:a16="http://schemas.microsoft.com/office/drawing/2014/main" val="3707175850"/>
                    </a:ext>
                  </a:extLst>
                </a:gridCol>
                <a:gridCol w="246888">
                  <a:extLst>
                    <a:ext uri="{9D8B030D-6E8A-4147-A177-3AD203B41FA5}">
                      <a16:colId xmlns:a16="http://schemas.microsoft.com/office/drawing/2014/main" val="1650404425"/>
                    </a:ext>
                  </a:extLst>
                </a:gridCol>
                <a:gridCol w="246888">
                  <a:extLst>
                    <a:ext uri="{9D8B030D-6E8A-4147-A177-3AD203B41FA5}">
                      <a16:colId xmlns:a16="http://schemas.microsoft.com/office/drawing/2014/main" val="2732487212"/>
                    </a:ext>
                  </a:extLst>
                </a:gridCol>
                <a:gridCol w="246888">
                  <a:extLst>
                    <a:ext uri="{9D8B030D-6E8A-4147-A177-3AD203B41FA5}">
                      <a16:colId xmlns:a16="http://schemas.microsoft.com/office/drawing/2014/main" val="3980513048"/>
                    </a:ext>
                  </a:extLst>
                </a:gridCol>
                <a:gridCol w="246888">
                  <a:extLst>
                    <a:ext uri="{9D8B030D-6E8A-4147-A177-3AD203B41FA5}">
                      <a16:colId xmlns:a16="http://schemas.microsoft.com/office/drawing/2014/main" val="2266706697"/>
                    </a:ext>
                  </a:extLst>
                </a:gridCol>
                <a:gridCol w="246888">
                  <a:extLst>
                    <a:ext uri="{9D8B030D-6E8A-4147-A177-3AD203B41FA5}">
                      <a16:colId xmlns:a16="http://schemas.microsoft.com/office/drawing/2014/main" val="1264328134"/>
                    </a:ext>
                  </a:extLst>
                </a:gridCol>
                <a:gridCol w="246888">
                  <a:extLst>
                    <a:ext uri="{9D8B030D-6E8A-4147-A177-3AD203B41FA5}">
                      <a16:colId xmlns:a16="http://schemas.microsoft.com/office/drawing/2014/main" val="2608416980"/>
                    </a:ext>
                  </a:extLst>
                </a:gridCol>
                <a:gridCol w="246888">
                  <a:extLst>
                    <a:ext uri="{9D8B030D-6E8A-4147-A177-3AD203B41FA5}">
                      <a16:colId xmlns:a16="http://schemas.microsoft.com/office/drawing/2014/main" val="2558622316"/>
                    </a:ext>
                  </a:extLst>
                </a:gridCol>
                <a:gridCol w="246888">
                  <a:extLst>
                    <a:ext uri="{9D8B030D-6E8A-4147-A177-3AD203B41FA5}">
                      <a16:colId xmlns:a16="http://schemas.microsoft.com/office/drawing/2014/main" val="2927675330"/>
                    </a:ext>
                  </a:extLst>
                </a:gridCol>
                <a:gridCol w="246888">
                  <a:extLst>
                    <a:ext uri="{9D8B030D-6E8A-4147-A177-3AD203B41FA5}">
                      <a16:colId xmlns:a16="http://schemas.microsoft.com/office/drawing/2014/main" val="1636920024"/>
                    </a:ext>
                  </a:extLst>
                </a:gridCol>
                <a:gridCol w="246888">
                  <a:extLst>
                    <a:ext uri="{9D8B030D-6E8A-4147-A177-3AD203B41FA5}">
                      <a16:colId xmlns:a16="http://schemas.microsoft.com/office/drawing/2014/main" val="2519901490"/>
                    </a:ext>
                  </a:extLst>
                </a:gridCol>
                <a:gridCol w="246888">
                  <a:extLst>
                    <a:ext uri="{9D8B030D-6E8A-4147-A177-3AD203B41FA5}">
                      <a16:colId xmlns:a16="http://schemas.microsoft.com/office/drawing/2014/main" val="76237059"/>
                    </a:ext>
                  </a:extLst>
                </a:gridCol>
                <a:gridCol w="246888">
                  <a:extLst>
                    <a:ext uri="{9D8B030D-6E8A-4147-A177-3AD203B41FA5}">
                      <a16:colId xmlns:a16="http://schemas.microsoft.com/office/drawing/2014/main" val="3081506155"/>
                    </a:ext>
                  </a:extLst>
                </a:gridCol>
                <a:gridCol w="246888">
                  <a:extLst>
                    <a:ext uri="{9D8B030D-6E8A-4147-A177-3AD203B41FA5}">
                      <a16:colId xmlns:a16="http://schemas.microsoft.com/office/drawing/2014/main" val="1436014902"/>
                    </a:ext>
                  </a:extLst>
                </a:gridCol>
                <a:gridCol w="246888">
                  <a:extLst>
                    <a:ext uri="{9D8B030D-6E8A-4147-A177-3AD203B41FA5}">
                      <a16:colId xmlns:a16="http://schemas.microsoft.com/office/drawing/2014/main" val="1011318136"/>
                    </a:ext>
                  </a:extLst>
                </a:gridCol>
                <a:gridCol w="246888">
                  <a:extLst>
                    <a:ext uri="{9D8B030D-6E8A-4147-A177-3AD203B41FA5}">
                      <a16:colId xmlns:a16="http://schemas.microsoft.com/office/drawing/2014/main" val="567703501"/>
                    </a:ext>
                  </a:extLst>
                </a:gridCol>
                <a:gridCol w="246888">
                  <a:extLst>
                    <a:ext uri="{9D8B030D-6E8A-4147-A177-3AD203B41FA5}">
                      <a16:colId xmlns:a16="http://schemas.microsoft.com/office/drawing/2014/main" val="3984649561"/>
                    </a:ext>
                  </a:extLst>
                </a:gridCol>
                <a:gridCol w="246888">
                  <a:extLst>
                    <a:ext uri="{9D8B030D-6E8A-4147-A177-3AD203B41FA5}">
                      <a16:colId xmlns:a16="http://schemas.microsoft.com/office/drawing/2014/main" val="2663681951"/>
                    </a:ext>
                  </a:extLst>
                </a:gridCol>
                <a:gridCol w="246888">
                  <a:extLst>
                    <a:ext uri="{9D8B030D-6E8A-4147-A177-3AD203B41FA5}">
                      <a16:colId xmlns:a16="http://schemas.microsoft.com/office/drawing/2014/main" val="667209133"/>
                    </a:ext>
                  </a:extLst>
                </a:gridCol>
                <a:gridCol w="246888">
                  <a:extLst>
                    <a:ext uri="{9D8B030D-6E8A-4147-A177-3AD203B41FA5}">
                      <a16:colId xmlns:a16="http://schemas.microsoft.com/office/drawing/2014/main" val="3121653974"/>
                    </a:ext>
                  </a:extLst>
                </a:gridCol>
                <a:gridCol w="246888">
                  <a:extLst>
                    <a:ext uri="{9D8B030D-6E8A-4147-A177-3AD203B41FA5}">
                      <a16:colId xmlns:a16="http://schemas.microsoft.com/office/drawing/2014/main" val="4213469805"/>
                    </a:ext>
                  </a:extLst>
                </a:gridCol>
                <a:gridCol w="246888">
                  <a:extLst>
                    <a:ext uri="{9D8B030D-6E8A-4147-A177-3AD203B41FA5}">
                      <a16:colId xmlns:a16="http://schemas.microsoft.com/office/drawing/2014/main" val="735468064"/>
                    </a:ext>
                  </a:extLst>
                </a:gridCol>
                <a:gridCol w="246888">
                  <a:extLst>
                    <a:ext uri="{9D8B030D-6E8A-4147-A177-3AD203B41FA5}">
                      <a16:colId xmlns:a16="http://schemas.microsoft.com/office/drawing/2014/main" val="2889550860"/>
                    </a:ext>
                  </a:extLst>
                </a:gridCol>
                <a:gridCol w="246888">
                  <a:extLst>
                    <a:ext uri="{9D8B030D-6E8A-4147-A177-3AD203B41FA5}">
                      <a16:colId xmlns:a16="http://schemas.microsoft.com/office/drawing/2014/main" val="1331584841"/>
                    </a:ext>
                  </a:extLst>
                </a:gridCol>
                <a:gridCol w="246888">
                  <a:extLst>
                    <a:ext uri="{9D8B030D-6E8A-4147-A177-3AD203B41FA5}">
                      <a16:colId xmlns:a16="http://schemas.microsoft.com/office/drawing/2014/main" val="2086705533"/>
                    </a:ext>
                  </a:extLst>
                </a:gridCol>
                <a:gridCol w="246888">
                  <a:extLst>
                    <a:ext uri="{9D8B030D-6E8A-4147-A177-3AD203B41FA5}">
                      <a16:colId xmlns:a16="http://schemas.microsoft.com/office/drawing/2014/main" val="2229352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713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2719473"/>
                  </a:ext>
                </a:extLst>
              </a:tr>
            </a:tbl>
          </a:graphicData>
        </a:graphic>
      </p:graphicFrame>
      <p:sp>
        <p:nvSpPr>
          <p:cNvPr id="4" name="Text Placeholder 3">
            <a:extLst>
              <a:ext uri="{FF2B5EF4-FFF2-40B4-BE49-F238E27FC236}">
                <a16:creationId xmlns:a16="http://schemas.microsoft.com/office/drawing/2014/main" id="{A94390F0-45FC-4CE4-9CBA-090690700B4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9135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3B2F1-BF99-4929-A6DB-48C04EF49433}"/>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EBFC4FBE-30BD-4329-828D-C2093BAF7FCB}"/>
              </a:ext>
            </a:extLst>
          </p:cNvPr>
          <p:cNvGraphicFramePr>
            <a:graphicFrameLocks noGrp="1"/>
          </p:cNvGraphicFramePr>
          <p:nvPr>
            <p:ph type="tbl" sz="quarter" idx="13"/>
            <p:extLst>
              <p:ext uri="{D42A27DB-BD31-4B8C-83A1-F6EECF244321}">
                <p14:modId xmlns:p14="http://schemas.microsoft.com/office/powerpoint/2010/main" val="69058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5977031"/>
                    </a:ext>
                  </a:extLst>
                </a:gridCol>
                <a:gridCol w="1645920">
                  <a:extLst>
                    <a:ext uri="{9D8B030D-6E8A-4147-A177-3AD203B41FA5}">
                      <a16:colId xmlns:a16="http://schemas.microsoft.com/office/drawing/2014/main" val="3558983524"/>
                    </a:ext>
                  </a:extLst>
                </a:gridCol>
                <a:gridCol w="1645920">
                  <a:extLst>
                    <a:ext uri="{9D8B030D-6E8A-4147-A177-3AD203B41FA5}">
                      <a16:colId xmlns:a16="http://schemas.microsoft.com/office/drawing/2014/main" val="205835089"/>
                    </a:ext>
                  </a:extLst>
                </a:gridCol>
                <a:gridCol w="1645920">
                  <a:extLst>
                    <a:ext uri="{9D8B030D-6E8A-4147-A177-3AD203B41FA5}">
                      <a16:colId xmlns:a16="http://schemas.microsoft.com/office/drawing/2014/main" val="1509187652"/>
                    </a:ext>
                  </a:extLst>
                </a:gridCol>
                <a:gridCol w="1645920">
                  <a:extLst>
                    <a:ext uri="{9D8B030D-6E8A-4147-A177-3AD203B41FA5}">
                      <a16:colId xmlns:a16="http://schemas.microsoft.com/office/drawing/2014/main" val="1014064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08024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149519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54447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04218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5312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87566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1684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7314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44842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7642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Cambodia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113020127"/>
                  </a:ext>
                </a:extLst>
              </a:tr>
            </a:tbl>
          </a:graphicData>
        </a:graphic>
      </p:graphicFrame>
      <p:sp>
        <p:nvSpPr>
          <p:cNvPr id="4" name="Text Placeholder 3">
            <a:extLst>
              <a:ext uri="{FF2B5EF4-FFF2-40B4-BE49-F238E27FC236}">
                <a16:creationId xmlns:a16="http://schemas.microsoft.com/office/drawing/2014/main" id="{DCF1E8AB-44C3-41C1-A707-C7C96AC552E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469668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6C8A-8A81-4E60-BA7E-67AB31176E15}"/>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3DBD4577-65EA-4B06-AEBF-3AB754608F5A}"/>
              </a:ext>
            </a:extLst>
          </p:cNvPr>
          <p:cNvGraphicFramePr>
            <a:graphicFrameLocks noGrp="1"/>
          </p:cNvGraphicFramePr>
          <p:nvPr>
            <p:ph type="tbl" sz="quarter" idx="13"/>
            <p:extLst>
              <p:ext uri="{D42A27DB-BD31-4B8C-83A1-F6EECF244321}">
                <p14:modId xmlns:p14="http://schemas.microsoft.com/office/powerpoint/2010/main" val="3115436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68231862"/>
                    </a:ext>
                  </a:extLst>
                </a:gridCol>
                <a:gridCol w="1645920">
                  <a:extLst>
                    <a:ext uri="{9D8B030D-6E8A-4147-A177-3AD203B41FA5}">
                      <a16:colId xmlns:a16="http://schemas.microsoft.com/office/drawing/2014/main" val="2516103209"/>
                    </a:ext>
                  </a:extLst>
                </a:gridCol>
                <a:gridCol w="1645920">
                  <a:extLst>
                    <a:ext uri="{9D8B030D-6E8A-4147-A177-3AD203B41FA5}">
                      <a16:colId xmlns:a16="http://schemas.microsoft.com/office/drawing/2014/main" val="4041139008"/>
                    </a:ext>
                  </a:extLst>
                </a:gridCol>
                <a:gridCol w="1645920">
                  <a:extLst>
                    <a:ext uri="{9D8B030D-6E8A-4147-A177-3AD203B41FA5}">
                      <a16:colId xmlns:a16="http://schemas.microsoft.com/office/drawing/2014/main" val="2003676614"/>
                    </a:ext>
                  </a:extLst>
                </a:gridCol>
                <a:gridCol w="1645920">
                  <a:extLst>
                    <a:ext uri="{9D8B030D-6E8A-4147-A177-3AD203B41FA5}">
                      <a16:colId xmlns:a16="http://schemas.microsoft.com/office/drawing/2014/main" val="342196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30931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0520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Libyan Arab Jamahiriya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3654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52522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Mongolia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2501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60845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99852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7500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91164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Puerto 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18814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77098862"/>
                  </a:ext>
                </a:extLst>
              </a:tr>
            </a:tbl>
          </a:graphicData>
        </a:graphic>
      </p:graphicFrame>
      <p:sp>
        <p:nvSpPr>
          <p:cNvPr id="4" name="Text Placeholder 3">
            <a:extLst>
              <a:ext uri="{FF2B5EF4-FFF2-40B4-BE49-F238E27FC236}">
                <a16:creationId xmlns:a16="http://schemas.microsoft.com/office/drawing/2014/main" id="{C2EFFC18-5DF2-48CD-9918-160972B85A1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879802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49E6-FBC9-4379-A1C4-A72BDCACEA27}"/>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D7C187BF-C4A1-443D-9299-3760F1AD66F8}"/>
              </a:ext>
            </a:extLst>
          </p:cNvPr>
          <p:cNvGraphicFramePr>
            <a:graphicFrameLocks noGrp="1"/>
          </p:cNvGraphicFramePr>
          <p:nvPr>
            <p:ph type="tbl" sz="quarter" idx="13"/>
            <p:extLst>
              <p:ext uri="{D42A27DB-BD31-4B8C-83A1-F6EECF244321}">
                <p14:modId xmlns:p14="http://schemas.microsoft.com/office/powerpoint/2010/main" val="313127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41775293"/>
                    </a:ext>
                  </a:extLst>
                </a:gridCol>
                <a:gridCol w="1645920">
                  <a:extLst>
                    <a:ext uri="{9D8B030D-6E8A-4147-A177-3AD203B41FA5}">
                      <a16:colId xmlns:a16="http://schemas.microsoft.com/office/drawing/2014/main" val="101585303"/>
                    </a:ext>
                  </a:extLst>
                </a:gridCol>
                <a:gridCol w="1645920">
                  <a:extLst>
                    <a:ext uri="{9D8B030D-6E8A-4147-A177-3AD203B41FA5}">
                      <a16:colId xmlns:a16="http://schemas.microsoft.com/office/drawing/2014/main" val="3489652318"/>
                    </a:ext>
                  </a:extLst>
                </a:gridCol>
                <a:gridCol w="1645920">
                  <a:extLst>
                    <a:ext uri="{9D8B030D-6E8A-4147-A177-3AD203B41FA5}">
                      <a16:colId xmlns:a16="http://schemas.microsoft.com/office/drawing/2014/main" val="1591176218"/>
                    </a:ext>
                  </a:extLst>
                </a:gridCol>
                <a:gridCol w="1645920">
                  <a:extLst>
                    <a:ext uri="{9D8B030D-6E8A-4147-A177-3AD203B41FA5}">
                      <a16:colId xmlns:a16="http://schemas.microsoft.com/office/drawing/2014/main" val="3613224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325867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8950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Russian Federation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52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79462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8766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58397352"/>
                  </a:ext>
                </a:extLst>
              </a:tr>
            </a:tbl>
          </a:graphicData>
        </a:graphic>
      </p:graphicFrame>
      <p:sp>
        <p:nvSpPr>
          <p:cNvPr id="4" name="Text Placeholder 3">
            <a:extLst>
              <a:ext uri="{FF2B5EF4-FFF2-40B4-BE49-F238E27FC236}">
                <a16:creationId xmlns:a16="http://schemas.microsoft.com/office/drawing/2014/main" id="{929947CA-BEB7-4C90-9732-4816EFC6BA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752265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2F2D-5215-4EEB-A213-D71C1166F141}"/>
              </a:ext>
            </a:extLst>
          </p:cNvPr>
          <p:cNvSpPr>
            <a:spLocks noGrp="1"/>
          </p:cNvSpPr>
          <p:nvPr>
            <p:ph type="title"/>
          </p:nvPr>
        </p:nvSpPr>
        <p:spPr/>
        <p:txBody>
          <a:bodyPr/>
          <a:lstStyle/>
          <a:p>
            <a:r>
              <a:rPr lang="en-US"/>
              <a:t>Facebook Hashtag Detection - 1 of 2</a:t>
            </a:r>
          </a:p>
        </p:txBody>
      </p:sp>
      <p:graphicFrame>
        <p:nvGraphicFramePr>
          <p:cNvPr id="5" name="Table Placeholder 4">
            <a:extLst>
              <a:ext uri="{FF2B5EF4-FFF2-40B4-BE49-F238E27FC236}">
                <a16:creationId xmlns:a16="http://schemas.microsoft.com/office/drawing/2014/main" id="{1E2F1EB7-EE3F-41B5-B9EE-72B648475D71}"/>
              </a:ext>
            </a:extLst>
          </p:cNvPr>
          <p:cNvGraphicFramePr>
            <a:graphicFrameLocks noGrp="1"/>
          </p:cNvGraphicFramePr>
          <p:nvPr>
            <p:ph type="tbl" sz="quarter" idx="13"/>
            <p:extLst>
              <p:ext uri="{D42A27DB-BD31-4B8C-83A1-F6EECF244321}">
                <p14:modId xmlns:p14="http://schemas.microsoft.com/office/powerpoint/2010/main" val="249228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8310548"/>
                    </a:ext>
                  </a:extLst>
                </a:gridCol>
                <a:gridCol w="1234440">
                  <a:extLst>
                    <a:ext uri="{9D8B030D-6E8A-4147-A177-3AD203B41FA5}">
                      <a16:colId xmlns:a16="http://schemas.microsoft.com/office/drawing/2014/main" val="2813295201"/>
                    </a:ext>
                  </a:extLst>
                </a:gridCol>
                <a:gridCol w="1234440">
                  <a:extLst>
                    <a:ext uri="{9D8B030D-6E8A-4147-A177-3AD203B41FA5}">
                      <a16:colId xmlns:a16="http://schemas.microsoft.com/office/drawing/2014/main" val="3507300434"/>
                    </a:ext>
                  </a:extLst>
                </a:gridCol>
                <a:gridCol w="1234440">
                  <a:extLst>
                    <a:ext uri="{9D8B030D-6E8A-4147-A177-3AD203B41FA5}">
                      <a16:colId xmlns:a16="http://schemas.microsoft.com/office/drawing/2014/main" val="2230354033"/>
                    </a:ext>
                  </a:extLst>
                </a:gridCol>
                <a:gridCol w="1234440">
                  <a:extLst>
                    <a:ext uri="{9D8B030D-6E8A-4147-A177-3AD203B41FA5}">
                      <a16:colId xmlns:a16="http://schemas.microsoft.com/office/drawing/2014/main" val="2214055517"/>
                    </a:ext>
                  </a:extLst>
                </a:gridCol>
                <a:gridCol w="1234440">
                  <a:extLst>
                    <a:ext uri="{9D8B030D-6E8A-4147-A177-3AD203B41FA5}">
                      <a16:colId xmlns:a16="http://schemas.microsoft.com/office/drawing/2014/main" val="2885615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66042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117241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17.111111111111</a:t>
                      </a:r>
                    </a:p>
                  </a:txBody>
                  <a:tcPr/>
                </a:tc>
                <a:extLst>
                  <a:ext uri="{0D108BD9-81ED-4DB2-BD59-A6C34878D82A}">
                    <a16:rowId xmlns:a16="http://schemas.microsoft.com/office/drawing/2014/main" val="426589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03028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18.875</a:t>
                      </a:r>
                    </a:p>
                  </a:txBody>
                  <a:tcPr/>
                </a:tc>
                <a:extLst>
                  <a:ext uri="{0D108BD9-81ED-4DB2-BD59-A6C34878D82A}">
                    <a16:rowId xmlns:a16="http://schemas.microsoft.com/office/drawing/2014/main" val="264862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extLst>
                  <a:ext uri="{0D108BD9-81ED-4DB2-BD59-A6C34878D82A}">
                    <a16:rowId xmlns:a16="http://schemas.microsoft.com/office/drawing/2014/main" val="247191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20144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09275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425363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401175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#TriclosanFree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5164259"/>
                  </a:ext>
                </a:extLst>
              </a:tr>
            </a:tbl>
          </a:graphicData>
        </a:graphic>
      </p:graphicFrame>
      <p:sp>
        <p:nvSpPr>
          <p:cNvPr id="4" name="Text Placeholder 3">
            <a:extLst>
              <a:ext uri="{FF2B5EF4-FFF2-40B4-BE49-F238E27FC236}">
                <a16:creationId xmlns:a16="http://schemas.microsoft.com/office/drawing/2014/main" id="{E61BF6A9-EC3B-4A0A-BF89-D5057A6AE6C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342726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CC1FE-D289-40A2-805B-E364AC1443D7}"/>
              </a:ext>
            </a:extLst>
          </p:cNvPr>
          <p:cNvSpPr>
            <a:spLocks noGrp="1"/>
          </p:cNvSpPr>
          <p:nvPr>
            <p:ph type="title"/>
          </p:nvPr>
        </p:nvSpPr>
        <p:spPr/>
        <p:txBody>
          <a:bodyPr/>
          <a:lstStyle/>
          <a:p>
            <a:r>
              <a:rPr lang="en-US"/>
              <a:t>Facebook Hashtag Detection - 2 of 2</a:t>
            </a:r>
          </a:p>
        </p:txBody>
      </p:sp>
      <p:graphicFrame>
        <p:nvGraphicFramePr>
          <p:cNvPr id="5" name="Table Placeholder 4">
            <a:extLst>
              <a:ext uri="{FF2B5EF4-FFF2-40B4-BE49-F238E27FC236}">
                <a16:creationId xmlns:a16="http://schemas.microsoft.com/office/drawing/2014/main" id="{F543D461-3D03-415B-ACAF-2FAA244AD704}"/>
              </a:ext>
            </a:extLst>
          </p:cNvPr>
          <p:cNvGraphicFramePr>
            <a:graphicFrameLocks noGrp="1"/>
          </p:cNvGraphicFramePr>
          <p:nvPr>
            <p:ph type="tbl" sz="quarter" idx="13"/>
            <p:extLst>
              <p:ext uri="{D42A27DB-BD31-4B8C-83A1-F6EECF244321}">
                <p14:modId xmlns:p14="http://schemas.microsoft.com/office/powerpoint/2010/main" val="2268018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423633"/>
                    </a:ext>
                  </a:extLst>
                </a:gridCol>
                <a:gridCol w="1234440">
                  <a:extLst>
                    <a:ext uri="{9D8B030D-6E8A-4147-A177-3AD203B41FA5}">
                      <a16:colId xmlns:a16="http://schemas.microsoft.com/office/drawing/2014/main" val="844216025"/>
                    </a:ext>
                  </a:extLst>
                </a:gridCol>
                <a:gridCol w="1234440">
                  <a:extLst>
                    <a:ext uri="{9D8B030D-6E8A-4147-A177-3AD203B41FA5}">
                      <a16:colId xmlns:a16="http://schemas.microsoft.com/office/drawing/2014/main" val="61380401"/>
                    </a:ext>
                  </a:extLst>
                </a:gridCol>
                <a:gridCol w="1234440">
                  <a:extLst>
                    <a:ext uri="{9D8B030D-6E8A-4147-A177-3AD203B41FA5}">
                      <a16:colId xmlns:a16="http://schemas.microsoft.com/office/drawing/2014/main" val="2675162998"/>
                    </a:ext>
                  </a:extLst>
                </a:gridCol>
                <a:gridCol w="1234440">
                  <a:extLst>
                    <a:ext uri="{9D8B030D-6E8A-4147-A177-3AD203B41FA5}">
                      <a16:colId xmlns:a16="http://schemas.microsoft.com/office/drawing/2014/main" val="1959169747"/>
                    </a:ext>
                  </a:extLst>
                </a:gridCol>
                <a:gridCol w="1234440">
                  <a:extLst>
                    <a:ext uri="{9D8B030D-6E8A-4147-A177-3AD203B41FA5}">
                      <a16:colId xmlns:a16="http://schemas.microsoft.com/office/drawing/2014/main" val="1466394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5269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382061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64082929"/>
                  </a:ext>
                </a:extLst>
              </a:tr>
            </a:tbl>
          </a:graphicData>
        </a:graphic>
      </p:graphicFrame>
      <p:sp>
        <p:nvSpPr>
          <p:cNvPr id="4" name="Text Placeholder 3">
            <a:extLst>
              <a:ext uri="{FF2B5EF4-FFF2-40B4-BE49-F238E27FC236}">
                <a16:creationId xmlns:a16="http://schemas.microsoft.com/office/drawing/2014/main" id="{911A9B12-EE0A-4CBE-B27B-9E9E1851F89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323636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2449</Words>
  <Application>Microsoft Office PowerPoint</Application>
  <PresentationFormat>On-screen Show (4:3)</PresentationFormat>
  <Paragraphs>1385</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SPLAT Asia</vt:lpstr>
      <vt:lpstr>Facebook Engaged Users</vt:lpstr>
      <vt:lpstr>Facebook Key Metrics Table</vt:lpstr>
      <vt:lpstr>Facebook Reach</vt:lpstr>
      <vt:lpstr>Facebook Interactions Distribution</vt:lpstr>
      <vt:lpstr>Facebook Average Reactions Per Post</vt:lpstr>
      <vt:lpstr>Facebook Interaction Rate By Weekday</vt:lpstr>
      <vt:lpstr>(FB) Custom Own Posts Table (new) - 1 of 4</vt:lpstr>
      <vt:lpstr>(FB) Custom Own Posts Table (new) - 2 of 4</vt:lpstr>
      <vt:lpstr>(FB) Custom Own Posts Table (new) - 3 of 4</vt:lpstr>
      <vt:lpstr>(FB) Custom Own Posts Table (new) - 4 of 4</vt:lpstr>
      <vt:lpstr>Facebook Fan Demographics</vt:lpstr>
      <vt:lpstr>Facebook Interaction Rate</vt:lpstr>
      <vt:lpstr>Facebook Fans Total</vt:lpstr>
      <vt:lpstr>Facebook Page Views</vt:lpstr>
      <vt:lpstr>Facebook Fans By City Table - 1 of 3</vt:lpstr>
      <vt:lpstr>Facebook Fans By City Table - 2 of 3</vt:lpstr>
      <vt:lpstr>Facebook Fans By City Table - 3 of 3</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Fans By Country Table - 1 of 3</vt:lpstr>
      <vt:lpstr>Facebook Fans By Country Table - 2 of 3</vt:lpstr>
      <vt:lpstr>Facebook Fans By Country Table - 3 of 3</vt:lpstr>
      <vt:lpstr>Facebook Hashtag Detection - 1 of 2</vt:lpstr>
      <vt:lpstr>Facebook Hashtag Detection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SPLAT Asia</dc:title>
  <dc:creator>Administrator</dc:creator>
  <cp:lastModifiedBy>Administrator</cp:lastModifiedBy>
  <cp:revision>1</cp:revision>
  <dcterms:created xsi:type="dcterms:W3CDTF">2018-04-04T13:29:59Z</dcterms:created>
  <dcterms:modified xsi:type="dcterms:W3CDTF">2018-04-04T13:31:44Z</dcterms:modified>
</cp:coreProperties>
</file>