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7"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6</c:v>
                </c:pt>
                <c:pt idx="2">
                  <c:v>88</c:v>
                </c:pt>
                <c:pt idx="3">
                  <c:v>1</c:v>
                </c:pt>
                <c:pt idx="4">
                  <c:v>1</c:v>
                </c:pt>
                <c:pt idx="5">
                  <c:v>1</c:v>
                </c:pt>
                <c:pt idx="6">
                  <c:v>3</c:v>
                </c:pt>
                <c:pt idx="7">
                  <c:v>2</c:v>
                </c:pt>
                <c:pt idx="8">
                  <c:v>1</c:v>
                </c:pt>
                <c:pt idx="9">
                  <c:v>6</c:v>
                </c:pt>
                <c:pt idx="10">
                  <c:v>2</c:v>
                </c:pt>
                <c:pt idx="11">
                  <c:v>31</c:v>
                </c:pt>
                <c:pt idx="12">
                  <c:v>68</c:v>
                </c:pt>
                <c:pt idx="13">
                  <c:v>29</c:v>
                </c:pt>
                <c:pt idx="14">
                  <c:v>3</c:v>
                </c:pt>
                <c:pt idx="15">
                  <c:v>34</c:v>
                </c:pt>
                <c:pt idx="16">
                  <c:v>31</c:v>
                </c:pt>
                <c:pt idx="17">
                  <c:v>4</c:v>
                </c:pt>
                <c:pt idx="18">
                  <c:v>3</c:v>
                </c:pt>
                <c:pt idx="19">
                  <c:v>3</c:v>
                </c:pt>
                <c:pt idx="20">
                  <c:v>11</c:v>
                </c:pt>
                <c:pt idx="21">
                  <c:v>44</c:v>
                </c:pt>
                <c:pt idx="22">
                  <c:v>34</c:v>
                </c:pt>
                <c:pt idx="23">
                  <c:v>5</c:v>
                </c:pt>
                <c:pt idx="24">
                  <c:v>57</c:v>
                </c:pt>
                <c:pt idx="25">
                  <c:v>58</c:v>
                </c:pt>
                <c:pt idx="26">
                  <c:v>7</c:v>
                </c:pt>
                <c:pt idx="27">
                  <c:v>47</c:v>
                </c:pt>
                <c:pt idx="28">
                  <c:v>41</c:v>
                </c:pt>
                <c:pt idx="29">
                  <c:v>0</c:v>
                </c:pt>
                <c:pt idx="30">
                  <c:v>4</c:v>
                </c:pt>
              </c:numCache>
            </c:numRef>
          </c:val>
          <c:smooth val="0"/>
          <c:extLst>
            <c:ext xmlns:c16="http://schemas.microsoft.com/office/drawing/2014/chart" uri="{C3380CC4-5D6E-409C-BE32-E72D297353CC}">
              <c16:uniqueId val="{00000000-0D89-425E-B6F2-0C4BB81AA4FC}"/>
            </c:ext>
          </c:extLst>
        </c:ser>
        <c:dLbls>
          <c:showLegendKey val="0"/>
          <c:showVal val="0"/>
          <c:showCatName val="0"/>
          <c:showSerName val="0"/>
          <c:showPercent val="0"/>
          <c:showBubbleSize val="0"/>
        </c:dLbls>
        <c:smooth val="0"/>
        <c:axId val="291148944"/>
        <c:axId val="291148616"/>
      </c:lineChart>
      <c:dateAx>
        <c:axId val="29114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48616"/>
        <c:crosses val="autoZero"/>
        <c:auto val="1"/>
        <c:lblOffset val="100"/>
        <c:baseTimeUnit val="days"/>
      </c:dateAx>
      <c:valAx>
        <c:axId val="29114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4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c:v>
                </c:pt>
                <c:pt idx="1">
                  <c:v>99</c:v>
                </c:pt>
                <c:pt idx="2">
                  <c:v>454</c:v>
                </c:pt>
                <c:pt idx="3">
                  <c:v>26</c:v>
                </c:pt>
                <c:pt idx="4">
                  <c:v>14</c:v>
                </c:pt>
                <c:pt idx="5">
                  <c:v>12</c:v>
                </c:pt>
                <c:pt idx="6">
                  <c:v>15</c:v>
                </c:pt>
                <c:pt idx="7">
                  <c:v>7</c:v>
                </c:pt>
                <c:pt idx="8">
                  <c:v>236</c:v>
                </c:pt>
                <c:pt idx="9">
                  <c:v>435</c:v>
                </c:pt>
                <c:pt idx="10">
                  <c:v>85</c:v>
                </c:pt>
                <c:pt idx="11">
                  <c:v>296</c:v>
                </c:pt>
                <c:pt idx="12">
                  <c:v>420</c:v>
                </c:pt>
                <c:pt idx="13">
                  <c:v>133</c:v>
                </c:pt>
                <c:pt idx="14">
                  <c:v>33</c:v>
                </c:pt>
                <c:pt idx="15">
                  <c:v>191</c:v>
                </c:pt>
                <c:pt idx="16">
                  <c:v>179</c:v>
                </c:pt>
                <c:pt idx="17">
                  <c:v>465</c:v>
                </c:pt>
                <c:pt idx="18">
                  <c:v>654</c:v>
                </c:pt>
                <c:pt idx="19">
                  <c:v>22</c:v>
                </c:pt>
                <c:pt idx="20">
                  <c:v>64</c:v>
                </c:pt>
                <c:pt idx="21">
                  <c:v>235</c:v>
                </c:pt>
                <c:pt idx="22">
                  <c:v>120</c:v>
                </c:pt>
                <c:pt idx="23">
                  <c:v>30</c:v>
                </c:pt>
                <c:pt idx="24">
                  <c:v>228</c:v>
                </c:pt>
                <c:pt idx="25">
                  <c:v>159</c:v>
                </c:pt>
                <c:pt idx="26">
                  <c:v>40</c:v>
                </c:pt>
                <c:pt idx="27">
                  <c:v>126</c:v>
                </c:pt>
                <c:pt idx="28">
                  <c:v>116</c:v>
                </c:pt>
                <c:pt idx="29">
                  <c:v>10</c:v>
                </c:pt>
                <c:pt idx="30">
                  <c:v>10</c:v>
                </c:pt>
              </c:numCache>
            </c:numRef>
          </c:val>
          <c:smooth val="0"/>
          <c:extLst>
            <c:ext xmlns:c16="http://schemas.microsoft.com/office/drawing/2014/chart" uri="{C3380CC4-5D6E-409C-BE32-E72D297353CC}">
              <c16:uniqueId val="{00000000-7CF8-4AF7-B335-350299C43C4C}"/>
            </c:ext>
          </c:extLst>
        </c:ser>
        <c:dLbls>
          <c:showLegendKey val="0"/>
          <c:showVal val="0"/>
          <c:showCatName val="0"/>
          <c:showSerName val="0"/>
          <c:showPercent val="0"/>
          <c:showBubbleSize val="0"/>
        </c:dLbls>
        <c:smooth val="0"/>
        <c:axId val="300978072"/>
        <c:axId val="300976432"/>
      </c:lineChart>
      <c:dateAx>
        <c:axId val="30097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76432"/>
        <c:crosses val="autoZero"/>
        <c:auto val="1"/>
        <c:lblOffset val="100"/>
        <c:baseTimeUnit val="days"/>
      </c:dateAx>
      <c:valAx>
        <c:axId val="30097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7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486</c:v>
                </c:pt>
              </c:numCache>
            </c:numRef>
          </c:val>
          <c:extLst>
            <c:ext xmlns:c16="http://schemas.microsoft.com/office/drawing/2014/chart" uri="{C3380CC4-5D6E-409C-BE32-E72D297353CC}">
              <c16:uniqueId val="{00000000-2CB7-4D6A-BF56-CD9D08A61F8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4</c:v>
                </c:pt>
              </c:numCache>
            </c:numRef>
          </c:val>
          <c:extLst>
            <c:ext xmlns:c16="http://schemas.microsoft.com/office/drawing/2014/chart" uri="{C3380CC4-5D6E-409C-BE32-E72D297353CC}">
              <c16:uniqueId val="{00000001-2CB7-4D6A-BF56-CD9D08A61F8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2CB7-4D6A-BF56-CD9D08A61F8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2</c:v>
                </c:pt>
              </c:numCache>
            </c:numRef>
          </c:val>
          <c:extLst>
            <c:ext xmlns:c16="http://schemas.microsoft.com/office/drawing/2014/chart" uri="{C3380CC4-5D6E-409C-BE32-E72D297353CC}">
              <c16:uniqueId val="{00000003-2CB7-4D6A-BF56-CD9D08A61F8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CB7-4D6A-BF56-CD9D08A61F8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CB7-4D6A-BF56-CD9D08A61F8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2CB7-4D6A-BF56-CD9D08A61F8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4</c:v>
                </c:pt>
              </c:numCache>
            </c:numRef>
          </c:val>
          <c:extLst>
            <c:ext xmlns:c16="http://schemas.microsoft.com/office/drawing/2014/chart" uri="{C3380CC4-5D6E-409C-BE32-E72D297353CC}">
              <c16:uniqueId val="{00000007-2CB7-4D6A-BF56-CD9D08A61F8B}"/>
            </c:ext>
          </c:extLst>
        </c:ser>
        <c:dLbls>
          <c:showLegendKey val="0"/>
          <c:showVal val="0"/>
          <c:showCatName val="0"/>
          <c:showSerName val="0"/>
          <c:showPercent val="0"/>
          <c:showBubbleSize val="0"/>
        </c:dLbls>
        <c:gapWidth val="150"/>
        <c:overlap val="100"/>
        <c:axId val="302987728"/>
        <c:axId val="302986088"/>
      </c:barChart>
      <c:catAx>
        <c:axId val="30298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86088"/>
        <c:crosses val="autoZero"/>
        <c:auto val="1"/>
        <c:lblAlgn val="ctr"/>
        <c:lblOffset val="100"/>
        <c:noMultiLvlLbl val="0"/>
      </c:catAx>
      <c:valAx>
        <c:axId val="30298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8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85</c:v>
                </c:pt>
                <c:pt idx="1">
                  <c:v>0</c:v>
                </c:pt>
                <c:pt idx="2">
                  <c:v>0</c:v>
                </c:pt>
                <c:pt idx="3">
                  <c:v>0</c:v>
                </c:pt>
                <c:pt idx="4">
                  <c:v>0</c:v>
                </c:pt>
                <c:pt idx="5">
                  <c:v>1</c:v>
                </c:pt>
                <c:pt idx="6">
                  <c:v>0</c:v>
                </c:pt>
                <c:pt idx="7">
                  <c:v>0</c:v>
                </c:pt>
                <c:pt idx="8">
                  <c:v>0</c:v>
                </c:pt>
                <c:pt idx="9">
                  <c:v>72</c:v>
                </c:pt>
                <c:pt idx="10">
                  <c:v>0</c:v>
                </c:pt>
                <c:pt idx="11">
                  <c:v>0</c:v>
                </c:pt>
                <c:pt idx="12">
                  <c:v>0</c:v>
                </c:pt>
                <c:pt idx="13">
                  <c:v>60</c:v>
                </c:pt>
                <c:pt idx="14">
                  <c:v>0</c:v>
                </c:pt>
                <c:pt idx="15">
                  <c:v>0</c:v>
                </c:pt>
                <c:pt idx="16">
                  <c:v>2</c:v>
                </c:pt>
                <c:pt idx="17">
                  <c:v>0</c:v>
                </c:pt>
                <c:pt idx="18">
                  <c:v>0</c:v>
                </c:pt>
                <c:pt idx="19">
                  <c:v>0</c:v>
                </c:pt>
                <c:pt idx="20">
                  <c:v>77</c:v>
                </c:pt>
                <c:pt idx="21">
                  <c:v>0</c:v>
                </c:pt>
                <c:pt idx="22">
                  <c:v>0</c:v>
                </c:pt>
                <c:pt idx="23">
                  <c:v>109</c:v>
                </c:pt>
                <c:pt idx="24">
                  <c:v>0</c:v>
                </c:pt>
                <c:pt idx="25">
                  <c:v>0</c:v>
                </c:pt>
                <c:pt idx="26">
                  <c:v>86</c:v>
                </c:pt>
                <c:pt idx="27">
                  <c:v>0</c:v>
                </c:pt>
                <c:pt idx="28">
                  <c:v>0</c:v>
                </c:pt>
                <c:pt idx="29">
                  <c:v>0</c:v>
                </c:pt>
                <c:pt idx="30">
                  <c:v>0</c:v>
                </c:pt>
              </c:numCache>
            </c:numRef>
          </c:val>
          <c:smooth val="0"/>
          <c:extLst>
            <c:ext xmlns:c16="http://schemas.microsoft.com/office/drawing/2014/chart" uri="{C3380CC4-5D6E-409C-BE32-E72D297353CC}">
              <c16:uniqueId val="{00000000-13C9-4B30-A03B-D9F42B77EDAA}"/>
            </c:ext>
          </c:extLst>
        </c:ser>
        <c:dLbls>
          <c:showLegendKey val="0"/>
          <c:showVal val="0"/>
          <c:showCatName val="0"/>
          <c:showSerName val="0"/>
          <c:showPercent val="0"/>
          <c:showBubbleSize val="0"/>
        </c:dLbls>
        <c:smooth val="0"/>
        <c:axId val="302995600"/>
        <c:axId val="302992320"/>
      </c:lineChart>
      <c:dateAx>
        <c:axId val="30299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92320"/>
        <c:crosses val="autoZero"/>
        <c:auto val="1"/>
        <c:lblOffset val="100"/>
        <c:baseTimeUnit val="days"/>
      </c:dateAx>
      <c:valAx>
        <c:axId val="3029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9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2.8675016479895001</c:v>
                </c:pt>
                <c:pt idx="2">
                  <c:v>4.5484508899143004</c:v>
                </c:pt>
                <c:pt idx="3">
                  <c:v>5.6031641397494996</c:v>
                </c:pt>
                <c:pt idx="5">
                  <c:v>4.0870138431114</c:v>
                </c:pt>
              </c:numCache>
            </c:numRef>
          </c:val>
          <c:extLst>
            <c:ext xmlns:c16="http://schemas.microsoft.com/office/drawing/2014/chart" uri="{C3380CC4-5D6E-409C-BE32-E72D297353CC}">
              <c16:uniqueId val="{00000000-A07B-4E9E-B532-552C03928685}"/>
            </c:ext>
          </c:extLst>
        </c:ser>
        <c:dLbls>
          <c:showLegendKey val="0"/>
          <c:showVal val="0"/>
          <c:showCatName val="0"/>
          <c:showSerName val="0"/>
          <c:showPercent val="0"/>
          <c:showBubbleSize val="0"/>
        </c:dLbls>
        <c:gapWidth val="219"/>
        <c:overlap val="-27"/>
        <c:axId val="300988896"/>
        <c:axId val="300984960"/>
      </c:barChart>
      <c:catAx>
        <c:axId val="30098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84960"/>
        <c:crosses val="autoZero"/>
        <c:auto val="1"/>
        <c:lblAlgn val="ctr"/>
        <c:lblOffset val="100"/>
        <c:noMultiLvlLbl val="0"/>
      </c:catAx>
      <c:valAx>
        <c:axId val="30098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8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699</c:v>
                </c:pt>
                <c:pt idx="2">
                  <c:v>104</c:v>
                </c:pt>
                <c:pt idx="3">
                  <c:v>64</c:v>
                </c:pt>
                <c:pt idx="4">
                  <c:v>23</c:v>
                </c:pt>
                <c:pt idx="5">
                  <c:v>6</c:v>
                </c:pt>
                <c:pt idx="6">
                  <c:v>7</c:v>
                </c:pt>
              </c:numCache>
            </c:numRef>
          </c:val>
          <c:extLst>
            <c:ext xmlns:c16="http://schemas.microsoft.com/office/drawing/2014/chart" uri="{C3380CC4-5D6E-409C-BE32-E72D297353CC}">
              <c16:uniqueId val="{00000000-1925-4908-8565-BD98CBAEB30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26</c:v>
                </c:pt>
                <c:pt idx="1">
                  <c:v>400</c:v>
                </c:pt>
                <c:pt idx="2">
                  <c:v>99</c:v>
                </c:pt>
                <c:pt idx="3">
                  <c:v>47</c:v>
                </c:pt>
                <c:pt idx="4">
                  <c:v>13</c:v>
                </c:pt>
                <c:pt idx="5">
                  <c:v>6</c:v>
                </c:pt>
                <c:pt idx="6">
                  <c:v>5</c:v>
                </c:pt>
              </c:numCache>
            </c:numRef>
          </c:val>
          <c:extLst>
            <c:ext xmlns:c16="http://schemas.microsoft.com/office/drawing/2014/chart" uri="{C3380CC4-5D6E-409C-BE32-E72D297353CC}">
              <c16:uniqueId val="{00000001-1925-4908-8565-BD98CBAEB305}"/>
            </c:ext>
          </c:extLst>
        </c:ser>
        <c:dLbls>
          <c:showLegendKey val="0"/>
          <c:showVal val="0"/>
          <c:showCatName val="0"/>
          <c:showSerName val="0"/>
          <c:showPercent val="0"/>
          <c:showBubbleSize val="0"/>
        </c:dLbls>
        <c:gapWidth val="219"/>
        <c:overlap val="-27"/>
        <c:axId val="371107912"/>
        <c:axId val="371108240"/>
      </c:barChart>
      <c:catAx>
        <c:axId val="3711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8240"/>
        <c:crosses val="autoZero"/>
        <c:auto val="1"/>
        <c:lblAlgn val="ctr"/>
        <c:lblOffset val="100"/>
        <c:noMultiLvlLbl val="0"/>
      </c:catAx>
      <c:valAx>
        <c:axId val="37110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5.6179775280898996</c:v>
                </c:pt>
                <c:pt idx="1">
                  <c:v>0</c:v>
                </c:pt>
                <c:pt idx="2">
                  <c:v>0</c:v>
                </c:pt>
                <c:pt idx="3">
                  <c:v>0</c:v>
                </c:pt>
                <c:pt idx="4">
                  <c:v>0</c:v>
                </c:pt>
                <c:pt idx="5">
                  <c:v>6.6181336863004994E-2</c:v>
                </c:pt>
                <c:pt idx="6">
                  <c:v>0</c:v>
                </c:pt>
                <c:pt idx="7">
                  <c:v>0</c:v>
                </c:pt>
                <c:pt idx="8">
                  <c:v>0</c:v>
                </c:pt>
                <c:pt idx="9">
                  <c:v>4.8909451421018</c:v>
                </c:pt>
                <c:pt idx="10">
                  <c:v>0</c:v>
                </c:pt>
                <c:pt idx="11">
                  <c:v>0</c:v>
                </c:pt>
                <c:pt idx="12">
                  <c:v>0</c:v>
                </c:pt>
                <c:pt idx="13">
                  <c:v>3.9630118890357</c:v>
                </c:pt>
                <c:pt idx="14">
                  <c:v>0</c:v>
                </c:pt>
                <c:pt idx="15">
                  <c:v>0</c:v>
                </c:pt>
                <c:pt idx="16">
                  <c:v>0.13218770654329001</c:v>
                </c:pt>
                <c:pt idx="17">
                  <c:v>0</c:v>
                </c:pt>
                <c:pt idx="18">
                  <c:v>0</c:v>
                </c:pt>
                <c:pt idx="19">
                  <c:v>0</c:v>
                </c:pt>
                <c:pt idx="20">
                  <c:v>5.1485148514850998</c:v>
                </c:pt>
                <c:pt idx="21">
                  <c:v>0</c:v>
                </c:pt>
                <c:pt idx="22">
                  <c:v>0</c:v>
                </c:pt>
                <c:pt idx="23">
                  <c:v>7.2655217965654</c:v>
                </c:pt>
                <c:pt idx="24">
                  <c:v>0</c:v>
                </c:pt>
                <c:pt idx="25">
                  <c:v>0</c:v>
                </c:pt>
                <c:pt idx="26">
                  <c:v>5.6728232189973999</c:v>
                </c:pt>
                <c:pt idx="27">
                  <c:v>0</c:v>
                </c:pt>
                <c:pt idx="28">
                  <c:v>0</c:v>
                </c:pt>
                <c:pt idx="29">
                  <c:v>0</c:v>
                </c:pt>
                <c:pt idx="30">
                  <c:v>0</c:v>
                </c:pt>
              </c:numCache>
            </c:numRef>
          </c:val>
          <c:smooth val="0"/>
          <c:extLst>
            <c:ext xmlns:c16="http://schemas.microsoft.com/office/drawing/2014/chart" uri="{C3380CC4-5D6E-409C-BE32-E72D297353CC}">
              <c16:uniqueId val="{00000000-6EA5-4110-82FE-CA938E616C98}"/>
            </c:ext>
          </c:extLst>
        </c:ser>
        <c:dLbls>
          <c:showLegendKey val="0"/>
          <c:showVal val="0"/>
          <c:showCatName val="0"/>
          <c:showSerName val="0"/>
          <c:showPercent val="0"/>
          <c:showBubbleSize val="0"/>
        </c:dLbls>
        <c:smooth val="0"/>
        <c:axId val="371108568"/>
        <c:axId val="49559064"/>
      </c:lineChart>
      <c:dateAx>
        <c:axId val="37110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9064"/>
        <c:crosses val="autoZero"/>
        <c:auto val="1"/>
        <c:lblOffset val="100"/>
        <c:baseTimeUnit val="days"/>
      </c:dateAx>
      <c:valAx>
        <c:axId val="4955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1513</c:v>
                </c:pt>
                <c:pt idx="1">
                  <c:v>1511</c:v>
                </c:pt>
                <c:pt idx="2">
                  <c:v>1511</c:v>
                </c:pt>
                <c:pt idx="3">
                  <c:v>1511</c:v>
                </c:pt>
                <c:pt idx="4">
                  <c:v>1511</c:v>
                </c:pt>
                <c:pt idx="5">
                  <c:v>1511</c:v>
                </c:pt>
                <c:pt idx="6">
                  <c:v>1512</c:v>
                </c:pt>
                <c:pt idx="7">
                  <c:v>1513</c:v>
                </c:pt>
                <c:pt idx="8">
                  <c:v>1513</c:v>
                </c:pt>
                <c:pt idx="9">
                  <c:v>1513</c:v>
                </c:pt>
                <c:pt idx="10">
                  <c:v>1514</c:v>
                </c:pt>
                <c:pt idx="11">
                  <c:v>1513</c:v>
                </c:pt>
                <c:pt idx="12">
                  <c:v>1514</c:v>
                </c:pt>
                <c:pt idx="13">
                  <c:v>1514</c:v>
                </c:pt>
                <c:pt idx="14">
                  <c:v>1514</c:v>
                </c:pt>
                <c:pt idx="15">
                  <c:v>1513</c:v>
                </c:pt>
                <c:pt idx="16">
                  <c:v>1514</c:v>
                </c:pt>
                <c:pt idx="17">
                  <c:v>1514</c:v>
                </c:pt>
                <c:pt idx="18">
                  <c:v>1514</c:v>
                </c:pt>
                <c:pt idx="19">
                  <c:v>1515</c:v>
                </c:pt>
                <c:pt idx="20">
                  <c:v>1515</c:v>
                </c:pt>
                <c:pt idx="21">
                  <c:v>1515</c:v>
                </c:pt>
                <c:pt idx="22">
                  <c:v>1515</c:v>
                </c:pt>
                <c:pt idx="23">
                  <c:v>1514</c:v>
                </c:pt>
                <c:pt idx="24">
                  <c:v>1516</c:v>
                </c:pt>
                <c:pt idx="25">
                  <c:v>1516</c:v>
                </c:pt>
                <c:pt idx="26">
                  <c:v>1516</c:v>
                </c:pt>
                <c:pt idx="27">
                  <c:v>1516</c:v>
                </c:pt>
                <c:pt idx="28">
                  <c:v>1519</c:v>
                </c:pt>
                <c:pt idx="29">
                  <c:v>1519</c:v>
                </c:pt>
                <c:pt idx="30">
                  <c:v>1521</c:v>
                </c:pt>
              </c:numCache>
            </c:numRef>
          </c:val>
          <c:smooth val="0"/>
          <c:extLst>
            <c:ext xmlns:c16="http://schemas.microsoft.com/office/drawing/2014/chart" uri="{C3380CC4-5D6E-409C-BE32-E72D297353CC}">
              <c16:uniqueId val="{00000000-9D2A-4494-95B3-611FAB8B3551}"/>
            </c:ext>
          </c:extLst>
        </c:ser>
        <c:dLbls>
          <c:showLegendKey val="0"/>
          <c:showVal val="0"/>
          <c:showCatName val="0"/>
          <c:showSerName val="0"/>
          <c:showPercent val="0"/>
          <c:showBubbleSize val="0"/>
        </c:dLbls>
        <c:smooth val="0"/>
        <c:axId val="377377976"/>
        <c:axId val="377382896"/>
      </c:lineChart>
      <c:dateAx>
        <c:axId val="37737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2896"/>
        <c:crosses val="autoZero"/>
        <c:auto val="1"/>
        <c:lblOffset val="100"/>
        <c:baseTimeUnit val="days"/>
      </c:dateAx>
      <c:valAx>
        <c:axId val="37738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c:v>
                </c:pt>
                <c:pt idx="1">
                  <c:v>2</c:v>
                </c:pt>
                <c:pt idx="2">
                  <c:v>5</c:v>
                </c:pt>
                <c:pt idx="3">
                  <c:v>3</c:v>
                </c:pt>
                <c:pt idx="4">
                  <c:v>3</c:v>
                </c:pt>
                <c:pt idx="5">
                  <c:v>2</c:v>
                </c:pt>
                <c:pt idx="6">
                  <c:v>7</c:v>
                </c:pt>
                <c:pt idx="7">
                  <c:v>7</c:v>
                </c:pt>
                <c:pt idx="8">
                  <c:v>6</c:v>
                </c:pt>
                <c:pt idx="9">
                  <c:v>1</c:v>
                </c:pt>
                <c:pt idx="10">
                  <c:v>1</c:v>
                </c:pt>
                <c:pt idx="11">
                  <c:v>6</c:v>
                </c:pt>
                <c:pt idx="12">
                  <c:v>1</c:v>
                </c:pt>
                <c:pt idx="13">
                  <c:v>5</c:v>
                </c:pt>
                <c:pt idx="14">
                  <c:v>1</c:v>
                </c:pt>
                <c:pt idx="15">
                  <c:v>6</c:v>
                </c:pt>
                <c:pt idx="16">
                  <c:v>6</c:v>
                </c:pt>
                <c:pt idx="17">
                  <c:v>5</c:v>
                </c:pt>
                <c:pt idx="18">
                  <c:v>0</c:v>
                </c:pt>
                <c:pt idx="19">
                  <c:v>5</c:v>
                </c:pt>
                <c:pt idx="20">
                  <c:v>3</c:v>
                </c:pt>
                <c:pt idx="21">
                  <c:v>3</c:v>
                </c:pt>
                <c:pt idx="22">
                  <c:v>2</c:v>
                </c:pt>
                <c:pt idx="23">
                  <c:v>4</c:v>
                </c:pt>
                <c:pt idx="24">
                  <c:v>2</c:v>
                </c:pt>
                <c:pt idx="25">
                  <c:v>4</c:v>
                </c:pt>
                <c:pt idx="26">
                  <c:v>3</c:v>
                </c:pt>
                <c:pt idx="27">
                  <c:v>6</c:v>
                </c:pt>
                <c:pt idx="28">
                  <c:v>2</c:v>
                </c:pt>
                <c:pt idx="29">
                  <c:v>1</c:v>
                </c:pt>
                <c:pt idx="30">
                  <c:v>6</c:v>
                </c:pt>
              </c:numCache>
            </c:numRef>
          </c:val>
          <c:smooth val="0"/>
          <c:extLst>
            <c:ext xmlns:c16="http://schemas.microsoft.com/office/drawing/2014/chart" uri="{C3380CC4-5D6E-409C-BE32-E72D297353CC}">
              <c16:uniqueId val="{00000000-8557-4B67-9796-462CF74C2029}"/>
            </c:ext>
          </c:extLst>
        </c:ser>
        <c:dLbls>
          <c:showLegendKey val="0"/>
          <c:showVal val="0"/>
          <c:showCatName val="0"/>
          <c:showSerName val="0"/>
          <c:showPercent val="0"/>
          <c:showBubbleSize val="0"/>
        </c:dLbls>
        <c:smooth val="0"/>
        <c:axId val="377378960"/>
        <c:axId val="377382240"/>
      </c:lineChart>
      <c:dateAx>
        <c:axId val="37737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2240"/>
        <c:crosses val="autoZero"/>
        <c:auto val="1"/>
        <c:lblOffset val="100"/>
        <c:baseTimeUnit val="days"/>
      </c:dateAx>
      <c:valAx>
        <c:axId val="37738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6A640-6505-4F59-A4C2-17B4F83C5392}"/>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D7A87558-9DC9-4148-8C5E-D64C494AC8E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323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AF18-84CE-467F-B6CB-16D36E095EEE}"/>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01BAE97-7F0A-4CA4-99E1-10898AB22654}"/>
              </a:ext>
            </a:extLst>
          </p:cNvPr>
          <p:cNvGraphicFramePr>
            <a:graphicFrameLocks noGrp="1"/>
          </p:cNvGraphicFramePr>
          <p:nvPr>
            <p:ph type="chart" sz="quarter" idx="13"/>
            <p:extLst>
              <p:ext uri="{D42A27DB-BD31-4B8C-83A1-F6EECF244321}">
                <p14:modId xmlns:p14="http://schemas.microsoft.com/office/powerpoint/2010/main" val="2845780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20DE7-9E9B-4675-90ED-8138E616CA0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04540C9-F465-448A-A220-171078FBA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5280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68C2-19E7-4C7B-A67F-92D769E6005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24220AC-C0C6-43AB-B9B6-C30658C3EFCF}"/>
              </a:ext>
            </a:extLst>
          </p:cNvPr>
          <p:cNvGraphicFramePr>
            <a:graphicFrameLocks noGrp="1"/>
          </p:cNvGraphicFramePr>
          <p:nvPr>
            <p:ph type="tbl" sz="quarter" idx="13"/>
            <p:extLst>
              <p:ext uri="{D42A27DB-BD31-4B8C-83A1-F6EECF244321}">
                <p14:modId xmlns:p14="http://schemas.microsoft.com/office/powerpoint/2010/main" val="328321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05781657"/>
                    </a:ext>
                  </a:extLst>
                </a:gridCol>
                <a:gridCol w="740664">
                  <a:extLst>
                    <a:ext uri="{9D8B030D-6E8A-4147-A177-3AD203B41FA5}">
                      <a16:colId xmlns:a16="http://schemas.microsoft.com/office/drawing/2014/main" val="2641339126"/>
                    </a:ext>
                  </a:extLst>
                </a:gridCol>
                <a:gridCol w="740664">
                  <a:extLst>
                    <a:ext uri="{9D8B030D-6E8A-4147-A177-3AD203B41FA5}">
                      <a16:colId xmlns:a16="http://schemas.microsoft.com/office/drawing/2014/main" val="2395140453"/>
                    </a:ext>
                  </a:extLst>
                </a:gridCol>
                <a:gridCol w="740664">
                  <a:extLst>
                    <a:ext uri="{9D8B030D-6E8A-4147-A177-3AD203B41FA5}">
                      <a16:colId xmlns:a16="http://schemas.microsoft.com/office/drawing/2014/main" val="1652581183"/>
                    </a:ext>
                  </a:extLst>
                </a:gridCol>
                <a:gridCol w="740664">
                  <a:extLst>
                    <a:ext uri="{9D8B030D-6E8A-4147-A177-3AD203B41FA5}">
                      <a16:colId xmlns:a16="http://schemas.microsoft.com/office/drawing/2014/main" val="1921080265"/>
                    </a:ext>
                  </a:extLst>
                </a:gridCol>
                <a:gridCol w="740664">
                  <a:extLst>
                    <a:ext uri="{9D8B030D-6E8A-4147-A177-3AD203B41FA5}">
                      <a16:colId xmlns:a16="http://schemas.microsoft.com/office/drawing/2014/main" val="405762210"/>
                    </a:ext>
                  </a:extLst>
                </a:gridCol>
                <a:gridCol w="740664">
                  <a:extLst>
                    <a:ext uri="{9D8B030D-6E8A-4147-A177-3AD203B41FA5}">
                      <a16:colId xmlns:a16="http://schemas.microsoft.com/office/drawing/2014/main" val="3449933652"/>
                    </a:ext>
                  </a:extLst>
                </a:gridCol>
                <a:gridCol w="740664">
                  <a:extLst>
                    <a:ext uri="{9D8B030D-6E8A-4147-A177-3AD203B41FA5}">
                      <a16:colId xmlns:a16="http://schemas.microsoft.com/office/drawing/2014/main" val="832474661"/>
                    </a:ext>
                  </a:extLst>
                </a:gridCol>
                <a:gridCol w="740664">
                  <a:extLst>
                    <a:ext uri="{9D8B030D-6E8A-4147-A177-3AD203B41FA5}">
                      <a16:colId xmlns:a16="http://schemas.microsoft.com/office/drawing/2014/main" val="3467427343"/>
                    </a:ext>
                  </a:extLst>
                </a:gridCol>
                <a:gridCol w="740664">
                  <a:extLst>
                    <a:ext uri="{9D8B030D-6E8A-4147-A177-3AD203B41FA5}">
                      <a16:colId xmlns:a16="http://schemas.microsoft.com/office/drawing/2014/main" val="38978285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71734079"/>
                  </a:ext>
                </a:extLst>
              </a:tr>
              <a:tr h="370840">
                <a:tc>
                  <a:txBody>
                    <a:bodyPr/>
                    <a:lstStyle/>
                    <a:p>
                      <a:r>
                        <a:rPr lang="en-US" sz="1000"/>
                        <a:t>Oxford Fajar Pre-University</a:t>
                      </a:r>
                    </a:p>
                  </a:txBody>
                  <a:tcPr/>
                </a:tc>
                <a:tc>
                  <a:txBody>
                    <a:bodyPr/>
                    <a:lstStyle/>
                    <a:p>
                      <a:r>
                        <a:rPr lang="en-US" sz="1000"/>
                        <a:t>1521</a:t>
                      </a:r>
                    </a:p>
                  </a:txBody>
                  <a:tcPr/>
                </a:tc>
                <a:tc>
                  <a:txBody>
                    <a:bodyPr/>
                    <a:lstStyle/>
                    <a:p>
                      <a:r>
                        <a:rPr lang="en-US" sz="1000"/>
                        <a:t>8</a:t>
                      </a:r>
                    </a:p>
                  </a:txBody>
                  <a:tcPr/>
                </a:tc>
                <a:tc>
                  <a:txBody>
                    <a:bodyPr/>
                    <a:lstStyle/>
                    <a:p>
                      <a:r>
                        <a:rPr lang="en-US" sz="1000"/>
                        <a:t>8</a:t>
                      </a:r>
                    </a:p>
                  </a:txBody>
                  <a:tcPr/>
                </a:tc>
                <a:tc>
                  <a:txBody>
                    <a:bodyPr/>
                    <a:lstStyle/>
                    <a:p>
                      <a:r>
                        <a:rPr lang="en-US" sz="1000"/>
                        <a:t>492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4.0870%</a:t>
                      </a:r>
                    </a:p>
                  </a:txBody>
                  <a:tcPr/>
                </a:tc>
                <a:tc>
                  <a:txBody>
                    <a:bodyPr/>
                    <a:lstStyle/>
                    <a:p>
                      <a:r>
                        <a:rPr lang="en-US" sz="1000"/>
                        <a:t>0.0%</a:t>
                      </a:r>
                    </a:p>
                  </a:txBody>
                  <a:tcPr/>
                </a:tc>
                <a:extLst>
                  <a:ext uri="{0D108BD9-81ED-4DB2-BD59-A6C34878D82A}">
                    <a16:rowId xmlns:a16="http://schemas.microsoft.com/office/drawing/2014/main" val="332130587"/>
                  </a:ext>
                </a:extLst>
              </a:tr>
            </a:tbl>
          </a:graphicData>
        </a:graphic>
      </p:graphicFrame>
      <p:sp>
        <p:nvSpPr>
          <p:cNvPr id="4" name="Text Placeholder 3">
            <a:extLst>
              <a:ext uri="{FF2B5EF4-FFF2-40B4-BE49-F238E27FC236}">
                <a16:creationId xmlns:a16="http://schemas.microsoft.com/office/drawing/2014/main" id="{797EE89F-4A4E-4C23-AF59-4E804F2596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55218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4D3D9-FF31-4AF0-B610-A116E9939E3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0AC7BBC-7F44-407C-9061-5EE7A216904D}"/>
              </a:ext>
            </a:extLst>
          </p:cNvPr>
          <p:cNvGraphicFramePr>
            <a:graphicFrameLocks noGrp="1"/>
          </p:cNvGraphicFramePr>
          <p:nvPr>
            <p:ph type="chart" sz="quarter" idx="13"/>
            <p:extLst>
              <p:ext uri="{D42A27DB-BD31-4B8C-83A1-F6EECF244321}">
                <p14:modId xmlns:p14="http://schemas.microsoft.com/office/powerpoint/2010/main" val="250643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86149-7C0A-4BAA-8A74-23C7D74DECF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99A2823-9E18-46F5-808A-9AE02987A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321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88AFF-8E10-4E17-A726-CD8A5B7DA99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5182557-AADA-4013-8C9F-BBFC57864BCE}"/>
              </a:ext>
            </a:extLst>
          </p:cNvPr>
          <p:cNvGraphicFramePr>
            <a:graphicFrameLocks noGrp="1"/>
          </p:cNvGraphicFramePr>
          <p:nvPr>
            <p:ph type="chart" sz="quarter" idx="13"/>
            <p:extLst>
              <p:ext uri="{D42A27DB-BD31-4B8C-83A1-F6EECF244321}">
                <p14:modId xmlns:p14="http://schemas.microsoft.com/office/powerpoint/2010/main" val="2012084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5AB15-7311-4266-B749-AECE434884F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386E6C7-EC81-47A9-A6CA-B0D2DE230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95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9342-E594-4830-A1DE-3389A02AAF68}"/>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112CB5E4-B1AF-43E1-8764-D727DDE1AF14}"/>
              </a:ext>
            </a:extLst>
          </p:cNvPr>
          <p:cNvGraphicFramePr>
            <a:graphicFrameLocks noGrp="1"/>
          </p:cNvGraphicFramePr>
          <p:nvPr>
            <p:ph type="chart" sz="quarter" idx="13"/>
            <p:extLst>
              <p:ext uri="{D42A27DB-BD31-4B8C-83A1-F6EECF244321}">
                <p14:modId xmlns:p14="http://schemas.microsoft.com/office/powerpoint/2010/main" val="1564353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7DA88-5A37-406F-A852-52A31DC5361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D0D190B-3E9E-46AA-83BE-DFE5955BA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647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718A1-7761-4DD0-B70F-FFB559D4814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CA8499A-70CD-4974-8807-6097DC1261FC}"/>
              </a:ext>
            </a:extLst>
          </p:cNvPr>
          <p:cNvGraphicFramePr>
            <a:graphicFrameLocks noGrp="1"/>
          </p:cNvGraphicFramePr>
          <p:nvPr>
            <p:ph type="chart" sz="quarter" idx="13"/>
            <p:extLst>
              <p:ext uri="{D42A27DB-BD31-4B8C-83A1-F6EECF244321}">
                <p14:modId xmlns:p14="http://schemas.microsoft.com/office/powerpoint/2010/main" val="162158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F4354-C6DD-4741-BD3B-6952883A432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F291B36-6911-4CB6-A12E-4704B5C4F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32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EA63-65B7-4CC0-B83D-3A19D210D56F}"/>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8E3A34F3-839F-40EE-B29F-7E5A7B6E48BA}"/>
              </a:ext>
            </a:extLst>
          </p:cNvPr>
          <p:cNvGraphicFramePr>
            <a:graphicFrameLocks noGrp="1"/>
          </p:cNvGraphicFramePr>
          <p:nvPr>
            <p:ph type="tbl" sz="quarter" idx="13"/>
            <p:extLst>
              <p:ext uri="{D42A27DB-BD31-4B8C-83A1-F6EECF244321}">
                <p14:modId xmlns:p14="http://schemas.microsoft.com/office/powerpoint/2010/main" val="3834516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8797516"/>
                    </a:ext>
                  </a:extLst>
                </a:gridCol>
                <a:gridCol w="822960">
                  <a:extLst>
                    <a:ext uri="{9D8B030D-6E8A-4147-A177-3AD203B41FA5}">
                      <a16:colId xmlns:a16="http://schemas.microsoft.com/office/drawing/2014/main" val="3827964588"/>
                    </a:ext>
                  </a:extLst>
                </a:gridCol>
                <a:gridCol w="822960">
                  <a:extLst>
                    <a:ext uri="{9D8B030D-6E8A-4147-A177-3AD203B41FA5}">
                      <a16:colId xmlns:a16="http://schemas.microsoft.com/office/drawing/2014/main" val="1372707365"/>
                    </a:ext>
                  </a:extLst>
                </a:gridCol>
                <a:gridCol w="822960">
                  <a:extLst>
                    <a:ext uri="{9D8B030D-6E8A-4147-A177-3AD203B41FA5}">
                      <a16:colId xmlns:a16="http://schemas.microsoft.com/office/drawing/2014/main" val="1908455900"/>
                    </a:ext>
                  </a:extLst>
                </a:gridCol>
                <a:gridCol w="822960">
                  <a:extLst>
                    <a:ext uri="{9D8B030D-6E8A-4147-A177-3AD203B41FA5}">
                      <a16:colId xmlns:a16="http://schemas.microsoft.com/office/drawing/2014/main" val="4013860976"/>
                    </a:ext>
                  </a:extLst>
                </a:gridCol>
                <a:gridCol w="822960">
                  <a:extLst>
                    <a:ext uri="{9D8B030D-6E8A-4147-A177-3AD203B41FA5}">
                      <a16:colId xmlns:a16="http://schemas.microsoft.com/office/drawing/2014/main" val="198358094"/>
                    </a:ext>
                  </a:extLst>
                </a:gridCol>
                <a:gridCol w="822960">
                  <a:extLst>
                    <a:ext uri="{9D8B030D-6E8A-4147-A177-3AD203B41FA5}">
                      <a16:colId xmlns:a16="http://schemas.microsoft.com/office/drawing/2014/main" val="21900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73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- 2018-03-24 14:45:00</a:t>
                      </a:r>
                      <a:r>
                        <a:rPr kumimoji="0" lang="en-US" sz="1000" b="0" i="0" u="none" strike="noStrike" kern="1200" cap="none" spc="0" normalizeH="0" baseline="0" noProof="0">
                          <a:ln>
                            <a:noFill/>
                          </a:ln>
                          <a:solidFill>
                            <a:prstClr val="black"/>
                          </a:solidFill>
                          <a:effectLst/>
                          <a:uLnTx/>
                          <a:uFillTx/>
                          <a:latin typeface="+mn-lt"/>
                          <a:ea typeface="+mn-ea"/>
                          <a:cs typeface="+mn-cs"/>
                        </a:rPr>
                        <a:t>
Practise STPM topical questions at your own pace using our Fully Worked Solutions which provides solutions step by step. 
Download your free trial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990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- 2018-03-27 13:30:00</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why car windows have those little black dots? 
They are not for decoration! The black dots are there to provide temperature control and prevent the windshield from warping in the heat.
To further understand about the little black dots at http://bit.ly/2Cdx8jx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5450884"/>
                  </a:ext>
                </a:extLst>
              </a:tr>
            </a:tbl>
          </a:graphicData>
        </a:graphic>
      </p:graphicFrame>
      <p:sp>
        <p:nvSpPr>
          <p:cNvPr id="4" name="Text Placeholder 3">
            <a:extLst>
              <a:ext uri="{FF2B5EF4-FFF2-40B4-BE49-F238E27FC236}">
                <a16:creationId xmlns:a16="http://schemas.microsoft.com/office/drawing/2014/main" id="{F32E0331-0D98-43E3-83CC-3C1C7C2618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6206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B31C-9873-4F53-8263-04744E0FE30E}"/>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60BDC36B-9E0C-45E6-BA32-A15DBF672531}"/>
              </a:ext>
            </a:extLst>
          </p:cNvPr>
          <p:cNvGraphicFramePr>
            <a:graphicFrameLocks noGrp="1"/>
          </p:cNvGraphicFramePr>
          <p:nvPr>
            <p:ph type="tbl" sz="quarter" idx="13"/>
            <p:extLst>
              <p:ext uri="{D42A27DB-BD31-4B8C-83A1-F6EECF244321}">
                <p14:modId xmlns:p14="http://schemas.microsoft.com/office/powerpoint/2010/main" val="66827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3660609"/>
                    </a:ext>
                  </a:extLst>
                </a:gridCol>
                <a:gridCol w="822960">
                  <a:extLst>
                    <a:ext uri="{9D8B030D-6E8A-4147-A177-3AD203B41FA5}">
                      <a16:colId xmlns:a16="http://schemas.microsoft.com/office/drawing/2014/main" val="1011153089"/>
                    </a:ext>
                  </a:extLst>
                </a:gridCol>
                <a:gridCol w="822960">
                  <a:extLst>
                    <a:ext uri="{9D8B030D-6E8A-4147-A177-3AD203B41FA5}">
                      <a16:colId xmlns:a16="http://schemas.microsoft.com/office/drawing/2014/main" val="3237080901"/>
                    </a:ext>
                  </a:extLst>
                </a:gridCol>
                <a:gridCol w="822960">
                  <a:extLst>
                    <a:ext uri="{9D8B030D-6E8A-4147-A177-3AD203B41FA5}">
                      <a16:colId xmlns:a16="http://schemas.microsoft.com/office/drawing/2014/main" val="4194543906"/>
                    </a:ext>
                  </a:extLst>
                </a:gridCol>
                <a:gridCol w="822960">
                  <a:extLst>
                    <a:ext uri="{9D8B030D-6E8A-4147-A177-3AD203B41FA5}">
                      <a16:colId xmlns:a16="http://schemas.microsoft.com/office/drawing/2014/main" val="3255964150"/>
                    </a:ext>
                  </a:extLst>
                </a:gridCol>
                <a:gridCol w="822960">
                  <a:extLst>
                    <a:ext uri="{9D8B030D-6E8A-4147-A177-3AD203B41FA5}">
                      <a16:colId xmlns:a16="http://schemas.microsoft.com/office/drawing/2014/main" val="2391500441"/>
                    </a:ext>
                  </a:extLst>
                </a:gridCol>
                <a:gridCol w="822960">
                  <a:extLst>
                    <a:ext uri="{9D8B030D-6E8A-4147-A177-3AD203B41FA5}">
                      <a16:colId xmlns:a16="http://schemas.microsoft.com/office/drawing/2014/main" val="349264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14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- 2018-03-01 19:11:58</a:t>
                      </a:r>
                      <a:r>
                        <a:rPr kumimoji="0" lang="en-US" sz="1000" b="0" i="0" u="none" strike="noStrike" kern="1200" cap="none" spc="0" normalizeH="0" baseline="0" noProof="0">
                          <a:ln>
                            <a:noFill/>
                          </a:ln>
                          <a:solidFill>
                            <a:prstClr val="black"/>
                          </a:solidFill>
                          <a:effectLst/>
                          <a:uLnTx/>
                          <a:uFillTx/>
                          <a:latin typeface="+mn-lt"/>
                          <a:ea typeface="+mn-ea"/>
                          <a:cs typeface="+mn-cs"/>
                        </a:rPr>
                        <a:t>
Let’s start March with a word whizz! :)
‘Pivot’ is a verb that means to turn or balance on a central point; to make something do this.
Example of the word in use:
‘Windows that pivot from a central point are easy to clean.’
Click here to learn more:
http://bit.ly/2BKXV6t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971173"/>
                  </a:ext>
                </a:extLst>
              </a:tr>
            </a:tbl>
          </a:graphicData>
        </a:graphic>
      </p:graphicFrame>
      <p:sp>
        <p:nvSpPr>
          <p:cNvPr id="4" name="Text Placeholder 3">
            <a:extLst>
              <a:ext uri="{FF2B5EF4-FFF2-40B4-BE49-F238E27FC236}">
                <a16:creationId xmlns:a16="http://schemas.microsoft.com/office/drawing/2014/main" id="{E8A66892-B5B3-41E8-91C0-D632F61683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6696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0A29D-91E3-435D-8E12-A61110DF942D}"/>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B3D885B4-5699-4CC7-889F-524B4328824B}"/>
              </a:ext>
            </a:extLst>
          </p:cNvPr>
          <p:cNvGraphicFramePr>
            <a:graphicFrameLocks noGrp="1"/>
          </p:cNvGraphicFramePr>
          <p:nvPr>
            <p:ph type="tbl" sz="quarter" idx="13"/>
            <p:extLst>
              <p:ext uri="{D42A27DB-BD31-4B8C-83A1-F6EECF244321}">
                <p14:modId xmlns:p14="http://schemas.microsoft.com/office/powerpoint/2010/main" val="9277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5977456"/>
                    </a:ext>
                  </a:extLst>
                </a:gridCol>
                <a:gridCol w="822960">
                  <a:extLst>
                    <a:ext uri="{9D8B030D-6E8A-4147-A177-3AD203B41FA5}">
                      <a16:colId xmlns:a16="http://schemas.microsoft.com/office/drawing/2014/main" val="4177133377"/>
                    </a:ext>
                  </a:extLst>
                </a:gridCol>
                <a:gridCol w="822960">
                  <a:extLst>
                    <a:ext uri="{9D8B030D-6E8A-4147-A177-3AD203B41FA5}">
                      <a16:colId xmlns:a16="http://schemas.microsoft.com/office/drawing/2014/main" val="1638250629"/>
                    </a:ext>
                  </a:extLst>
                </a:gridCol>
                <a:gridCol w="822960">
                  <a:extLst>
                    <a:ext uri="{9D8B030D-6E8A-4147-A177-3AD203B41FA5}">
                      <a16:colId xmlns:a16="http://schemas.microsoft.com/office/drawing/2014/main" val="3208717859"/>
                    </a:ext>
                  </a:extLst>
                </a:gridCol>
                <a:gridCol w="822960">
                  <a:extLst>
                    <a:ext uri="{9D8B030D-6E8A-4147-A177-3AD203B41FA5}">
                      <a16:colId xmlns:a16="http://schemas.microsoft.com/office/drawing/2014/main" val="4188278858"/>
                    </a:ext>
                  </a:extLst>
                </a:gridCol>
                <a:gridCol w="822960">
                  <a:extLst>
                    <a:ext uri="{9D8B030D-6E8A-4147-A177-3AD203B41FA5}">
                      <a16:colId xmlns:a16="http://schemas.microsoft.com/office/drawing/2014/main" val="403110866"/>
                    </a:ext>
                  </a:extLst>
                </a:gridCol>
                <a:gridCol w="822960">
                  <a:extLst>
                    <a:ext uri="{9D8B030D-6E8A-4147-A177-3AD203B41FA5}">
                      <a16:colId xmlns:a16="http://schemas.microsoft.com/office/drawing/2014/main" val="177138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090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- 2018-03-21 13:00:00</a:t>
                      </a:r>
                      <a:r>
                        <a:rPr kumimoji="0" lang="en-US" sz="1000" b="0" i="0" u="none" strike="noStrike" kern="1200" cap="none" spc="0" normalizeH="0" baseline="0" noProof="0">
                          <a:ln>
                            <a:noFill/>
                          </a:ln>
                          <a:solidFill>
                            <a:prstClr val="black"/>
                          </a:solidFill>
                          <a:effectLst/>
                          <a:uLnTx/>
                          <a:uFillTx/>
                          <a:latin typeface="+mn-lt"/>
                          <a:ea typeface="+mn-ea"/>
                          <a:cs typeface="+mn-cs"/>
                        </a:rPr>
                        <a:t>
The two words ‘tortuous’ and ‘torturous’ sound similar, but have different meanings.
Tortuous, an adjective that means full of twists and turns. 
Example:
‘The travellers took a tortuous route.’
Torturous, an adjective that means involving or causing torture.
Example:
‘They had a torturous five days of fitness training.’
What other similar words are you confused with?
Source:
http://bit.ly/2EXMy90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8717363"/>
                  </a:ext>
                </a:extLst>
              </a:tr>
            </a:tbl>
          </a:graphicData>
        </a:graphic>
      </p:graphicFrame>
      <p:sp>
        <p:nvSpPr>
          <p:cNvPr id="4" name="Text Placeholder 3">
            <a:extLst>
              <a:ext uri="{FF2B5EF4-FFF2-40B4-BE49-F238E27FC236}">
                <a16:creationId xmlns:a16="http://schemas.microsoft.com/office/drawing/2014/main" id="{49383B5D-5BF6-4410-9CE0-047B49E9493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98180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CFEA-C997-427D-A8D1-027EE52D6697}"/>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2275669A-8BA4-42B6-ADDF-645FB3288BCC}"/>
              </a:ext>
            </a:extLst>
          </p:cNvPr>
          <p:cNvGraphicFramePr>
            <a:graphicFrameLocks noGrp="1"/>
          </p:cNvGraphicFramePr>
          <p:nvPr>
            <p:ph type="tbl" sz="quarter" idx="13"/>
            <p:extLst>
              <p:ext uri="{D42A27DB-BD31-4B8C-83A1-F6EECF244321}">
                <p14:modId xmlns:p14="http://schemas.microsoft.com/office/powerpoint/2010/main" val="115022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5352639"/>
                    </a:ext>
                  </a:extLst>
                </a:gridCol>
                <a:gridCol w="822960">
                  <a:extLst>
                    <a:ext uri="{9D8B030D-6E8A-4147-A177-3AD203B41FA5}">
                      <a16:colId xmlns:a16="http://schemas.microsoft.com/office/drawing/2014/main" val="1526399076"/>
                    </a:ext>
                  </a:extLst>
                </a:gridCol>
                <a:gridCol w="822960">
                  <a:extLst>
                    <a:ext uri="{9D8B030D-6E8A-4147-A177-3AD203B41FA5}">
                      <a16:colId xmlns:a16="http://schemas.microsoft.com/office/drawing/2014/main" val="3240392987"/>
                    </a:ext>
                  </a:extLst>
                </a:gridCol>
                <a:gridCol w="822960">
                  <a:extLst>
                    <a:ext uri="{9D8B030D-6E8A-4147-A177-3AD203B41FA5}">
                      <a16:colId xmlns:a16="http://schemas.microsoft.com/office/drawing/2014/main" val="422585052"/>
                    </a:ext>
                  </a:extLst>
                </a:gridCol>
                <a:gridCol w="822960">
                  <a:extLst>
                    <a:ext uri="{9D8B030D-6E8A-4147-A177-3AD203B41FA5}">
                      <a16:colId xmlns:a16="http://schemas.microsoft.com/office/drawing/2014/main" val="3558075404"/>
                    </a:ext>
                  </a:extLst>
                </a:gridCol>
                <a:gridCol w="822960">
                  <a:extLst>
                    <a:ext uri="{9D8B030D-6E8A-4147-A177-3AD203B41FA5}">
                      <a16:colId xmlns:a16="http://schemas.microsoft.com/office/drawing/2014/main" val="3295035334"/>
                    </a:ext>
                  </a:extLst>
                </a:gridCol>
                <a:gridCol w="822960">
                  <a:extLst>
                    <a:ext uri="{9D8B030D-6E8A-4147-A177-3AD203B41FA5}">
                      <a16:colId xmlns:a16="http://schemas.microsoft.com/office/drawing/2014/main" val="43163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335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- 2018-03-10 13:42:00</a:t>
                      </a:r>
                      <a:r>
                        <a:rPr kumimoji="0" lang="en-US" sz="1000" b="0" i="0" u="none" strike="noStrike" kern="1200" cap="none" spc="0" normalizeH="0" baseline="0" noProof="0">
                          <a:ln>
                            <a:noFill/>
                          </a:ln>
                          <a:solidFill>
                            <a:prstClr val="black"/>
                          </a:solidFill>
                          <a:effectLst/>
                          <a:uLnTx/>
                          <a:uFillTx/>
                          <a:latin typeface="+mn-lt"/>
                          <a:ea typeface="+mn-ea"/>
                          <a:cs typeface="+mn-cs"/>
                        </a:rPr>
                        <a:t>
Master the skills in answering Matriculation Biology exam questions with Oxford Fajar Effective Practice for Matriculation!
Perfect for exam-oriented self-assessment revisions, this series aims to guide you in answering structured and essay questions as each question is followed immediately by its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972792"/>
                  </a:ext>
                </a:extLst>
              </a:tr>
            </a:tbl>
          </a:graphicData>
        </a:graphic>
      </p:graphicFrame>
      <p:sp>
        <p:nvSpPr>
          <p:cNvPr id="4" name="Text Placeholder 3">
            <a:extLst>
              <a:ext uri="{FF2B5EF4-FFF2-40B4-BE49-F238E27FC236}">
                <a16:creationId xmlns:a16="http://schemas.microsoft.com/office/drawing/2014/main" id="{ACDB44F2-A4CD-47D1-B202-29A61678EB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7461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0F70-08AA-4569-BB41-1827900A21F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6D30FF8-5B5C-4B78-B54E-2C565441230C}"/>
              </a:ext>
            </a:extLst>
          </p:cNvPr>
          <p:cNvGraphicFramePr>
            <a:graphicFrameLocks noGrp="1"/>
          </p:cNvGraphicFramePr>
          <p:nvPr>
            <p:ph type="chart" sz="quarter" idx="13"/>
            <p:extLst>
              <p:ext uri="{D42A27DB-BD31-4B8C-83A1-F6EECF244321}">
                <p14:modId xmlns:p14="http://schemas.microsoft.com/office/powerpoint/2010/main" val="475401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71F99-2CF6-4649-BB4B-1A043C56EB5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CACDFCF-8091-43DA-B06A-01C8E24C3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3284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B472-DF22-458F-89AC-B8B3804404B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C2C5EE6-0508-4B71-9763-5FFE32FC0AB8}"/>
              </a:ext>
            </a:extLst>
          </p:cNvPr>
          <p:cNvGraphicFramePr>
            <a:graphicFrameLocks noGrp="1"/>
          </p:cNvGraphicFramePr>
          <p:nvPr>
            <p:ph type="chart" sz="quarter" idx="13"/>
            <p:extLst>
              <p:ext uri="{D42A27DB-BD31-4B8C-83A1-F6EECF244321}">
                <p14:modId xmlns:p14="http://schemas.microsoft.com/office/powerpoint/2010/main" val="4215500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F50DB1-DCF6-4013-854B-870EA49C0F0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75FA87D-A74A-4654-9DFA-DFCDC74FA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28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AF526-3F45-428E-A0DB-87DEA8576D6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C3AA8C2-9055-4E01-891B-393094F854C2}"/>
              </a:ext>
            </a:extLst>
          </p:cNvPr>
          <p:cNvGraphicFramePr>
            <a:graphicFrameLocks noGrp="1"/>
          </p:cNvGraphicFramePr>
          <p:nvPr>
            <p:ph type="chart" sz="quarter" idx="13"/>
            <p:extLst>
              <p:ext uri="{D42A27DB-BD31-4B8C-83A1-F6EECF244321}">
                <p14:modId xmlns:p14="http://schemas.microsoft.com/office/powerpoint/2010/main" val="891013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3437B-18E2-4AA0-BD0C-08BA6C73759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BA576D7-C7E2-42D7-8BA5-7FFF400BF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5351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E6E7-DB4B-4E85-B1E0-A126C2D94502}"/>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6F0B9895-B708-416D-8CF0-AA742268129E}"/>
              </a:ext>
            </a:extLst>
          </p:cNvPr>
          <p:cNvGraphicFramePr>
            <a:graphicFrameLocks noGrp="1"/>
          </p:cNvGraphicFramePr>
          <p:nvPr>
            <p:ph type="chart" sz="quarter" idx="13"/>
            <p:extLst>
              <p:ext uri="{D42A27DB-BD31-4B8C-83A1-F6EECF244321}">
                <p14:modId xmlns:p14="http://schemas.microsoft.com/office/powerpoint/2010/main" val="4195009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3D423-86AC-4E1B-91A3-20A54DD5D74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3A84C5D-F7A3-4EE7-AA70-01282B0BD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6667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02D1-0EBD-4F31-B549-C8D92AC50C90}"/>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6FBDD127-BE7C-4504-83BA-5E494B7F394B}"/>
              </a:ext>
            </a:extLst>
          </p:cNvPr>
          <p:cNvGraphicFramePr>
            <a:graphicFrameLocks noGrp="1"/>
          </p:cNvGraphicFramePr>
          <p:nvPr>
            <p:ph type="tbl" sz="quarter" idx="13"/>
            <p:extLst>
              <p:ext uri="{D42A27DB-BD31-4B8C-83A1-F6EECF244321}">
                <p14:modId xmlns:p14="http://schemas.microsoft.com/office/powerpoint/2010/main" val="288775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95657007"/>
                    </a:ext>
                  </a:extLst>
                </a:gridCol>
                <a:gridCol w="1645920">
                  <a:extLst>
                    <a:ext uri="{9D8B030D-6E8A-4147-A177-3AD203B41FA5}">
                      <a16:colId xmlns:a16="http://schemas.microsoft.com/office/drawing/2014/main" val="901530418"/>
                    </a:ext>
                  </a:extLst>
                </a:gridCol>
                <a:gridCol w="1645920">
                  <a:extLst>
                    <a:ext uri="{9D8B030D-6E8A-4147-A177-3AD203B41FA5}">
                      <a16:colId xmlns:a16="http://schemas.microsoft.com/office/drawing/2014/main" val="3848960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8093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241338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27716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15484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79075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50417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75467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63092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6470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734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362932614"/>
                  </a:ext>
                </a:extLst>
              </a:tr>
            </a:tbl>
          </a:graphicData>
        </a:graphic>
      </p:graphicFrame>
      <p:sp>
        <p:nvSpPr>
          <p:cNvPr id="4" name="Text Placeholder 3">
            <a:extLst>
              <a:ext uri="{FF2B5EF4-FFF2-40B4-BE49-F238E27FC236}">
                <a16:creationId xmlns:a16="http://schemas.microsoft.com/office/drawing/2014/main" id="{ABDCC63C-2D5D-4271-90A9-9D2009E5CD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80262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2416-35CF-44EC-B1CE-DC30C4DFA24D}"/>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9561B897-7107-45FA-98FF-B4F349CAE9BA}"/>
              </a:ext>
            </a:extLst>
          </p:cNvPr>
          <p:cNvGraphicFramePr>
            <a:graphicFrameLocks noGrp="1"/>
          </p:cNvGraphicFramePr>
          <p:nvPr>
            <p:ph type="tbl" sz="quarter" idx="13"/>
            <p:extLst>
              <p:ext uri="{D42A27DB-BD31-4B8C-83A1-F6EECF244321}">
                <p14:modId xmlns:p14="http://schemas.microsoft.com/office/powerpoint/2010/main" val="197004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9907922"/>
                    </a:ext>
                  </a:extLst>
                </a:gridCol>
                <a:gridCol w="1645920">
                  <a:extLst>
                    <a:ext uri="{9D8B030D-6E8A-4147-A177-3AD203B41FA5}">
                      <a16:colId xmlns:a16="http://schemas.microsoft.com/office/drawing/2014/main" val="283557444"/>
                    </a:ext>
                  </a:extLst>
                </a:gridCol>
                <a:gridCol w="1645920">
                  <a:extLst>
                    <a:ext uri="{9D8B030D-6E8A-4147-A177-3AD203B41FA5}">
                      <a16:colId xmlns:a16="http://schemas.microsoft.com/office/drawing/2014/main" val="126821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3299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67576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7478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55579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0968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54872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62986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64885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8036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2296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433676568"/>
                  </a:ext>
                </a:extLst>
              </a:tr>
            </a:tbl>
          </a:graphicData>
        </a:graphic>
      </p:graphicFrame>
      <p:sp>
        <p:nvSpPr>
          <p:cNvPr id="4" name="Text Placeholder 3">
            <a:extLst>
              <a:ext uri="{FF2B5EF4-FFF2-40B4-BE49-F238E27FC236}">
                <a16:creationId xmlns:a16="http://schemas.microsoft.com/office/drawing/2014/main" id="{D244C623-5BAB-4F92-B2F7-2AB0EB34D67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12456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593E-78EC-45A2-9AA2-3DB8F912270E}"/>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5B716C1C-1151-4530-B689-B0A89BEB8E9A}"/>
              </a:ext>
            </a:extLst>
          </p:cNvPr>
          <p:cNvGraphicFramePr>
            <a:graphicFrameLocks noGrp="1"/>
          </p:cNvGraphicFramePr>
          <p:nvPr>
            <p:ph type="tbl" sz="quarter" idx="13"/>
            <p:extLst>
              <p:ext uri="{D42A27DB-BD31-4B8C-83A1-F6EECF244321}">
                <p14:modId xmlns:p14="http://schemas.microsoft.com/office/powerpoint/2010/main" val="135843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56486200"/>
                    </a:ext>
                  </a:extLst>
                </a:gridCol>
                <a:gridCol w="1645920">
                  <a:extLst>
                    <a:ext uri="{9D8B030D-6E8A-4147-A177-3AD203B41FA5}">
                      <a16:colId xmlns:a16="http://schemas.microsoft.com/office/drawing/2014/main" val="657717104"/>
                    </a:ext>
                  </a:extLst>
                </a:gridCol>
                <a:gridCol w="1645920">
                  <a:extLst>
                    <a:ext uri="{9D8B030D-6E8A-4147-A177-3AD203B41FA5}">
                      <a16:colId xmlns:a16="http://schemas.microsoft.com/office/drawing/2014/main" val="106504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4345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11471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34836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90314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0449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645545712"/>
                  </a:ext>
                </a:extLst>
              </a:tr>
            </a:tbl>
          </a:graphicData>
        </a:graphic>
      </p:graphicFrame>
      <p:sp>
        <p:nvSpPr>
          <p:cNvPr id="4" name="Text Placeholder 3">
            <a:extLst>
              <a:ext uri="{FF2B5EF4-FFF2-40B4-BE49-F238E27FC236}">
                <a16:creationId xmlns:a16="http://schemas.microsoft.com/office/drawing/2014/main" id="{3992EC31-78EE-4992-8E46-A89EDF0ABA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2165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590E8-1D8E-494B-A6B8-24D734E2D580}"/>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72F562D5-4B40-4F59-81C4-E6873FF3B842}"/>
              </a:ext>
            </a:extLst>
          </p:cNvPr>
          <p:cNvGraphicFramePr>
            <a:graphicFrameLocks noGrp="1"/>
          </p:cNvGraphicFramePr>
          <p:nvPr>
            <p:ph type="tbl" sz="quarter" idx="13"/>
            <p:extLst>
              <p:ext uri="{D42A27DB-BD31-4B8C-83A1-F6EECF244321}">
                <p14:modId xmlns:p14="http://schemas.microsoft.com/office/powerpoint/2010/main" val="41650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4697252"/>
                    </a:ext>
                  </a:extLst>
                </a:gridCol>
                <a:gridCol w="658368">
                  <a:extLst>
                    <a:ext uri="{9D8B030D-6E8A-4147-A177-3AD203B41FA5}">
                      <a16:colId xmlns:a16="http://schemas.microsoft.com/office/drawing/2014/main" val="2669434588"/>
                    </a:ext>
                  </a:extLst>
                </a:gridCol>
                <a:gridCol w="658368">
                  <a:extLst>
                    <a:ext uri="{9D8B030D-6E8A-4147-A177-3AD203B41FA5}">
                      <a16:colId xmlns:a16="http://schemas.microsoft.com/office/drawing/2014/main" val="374363743"/>
                    </a:ext>
                  </a:extLst>
                </a:gridCol>
                <a:gridCol w="658368">
                  <a:extLst>
                    <a:ext uri="{9D8B030D-6E8A-4147-A177-3AD203B41FA5}">
                      <a16:colId xmlns:a16="http://schemas.microsoft.com/office/drawing/2014/main" val="3781317708"/>
                    </a:ext>
                  </a:extLst>
                </a:gridCol>
                <a:gridCol w="658368">
                  <a:extLst>
                    <a:ext uri="{9D8B030D-6E8A-4147-A177-3AD203B41FA5}">
                      <a16:colId xmlns:a16="http://schemas.microsoft.com/office/drawing/2014/main" val="2499610060"/>
                    </a:ext>
                  </a:extLst>
                </a:gridCol>
                <a:gridCol w="658368">
                  <a:extLst>
                    <a:ext uri="{9D8B030D-6E8A-4147-A177-3AD203B41FA5}">
                      <a16:colId xmlns:a16="http://schemas.microsoft.com/office/drawing/2014/main" val="2405130737"/>
                    </a:ext>
                  </a:extLst>
                </a:gridCol>
                <a:gridCol w="658368">
                  <a:extLst>
                    <a:ext uri="{9D8B030D-6E8A-4147-A177-3AD203B41FA5}">
                      <a16:colId xmlns:a16="http://schemas.microsoft.com/office/drawing/2014/main" val="3901054355"/>
                    </a:ext>
                  </a:extLst>
                </a:gridCol>
                <a:gridCol w="658368">
                  <a:extLst>
                    <a:ext uri="{9D8B030D-6E8A-4147-A177-3AD203B41FA5}">
                      <a16:colId xmlns:a16="http://schemas.microsoft.com/office/drawing/2014/main" val="131725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729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- 2018-03-27 13:30:00</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why car windows have those little black dots? 
They are not for decoration! The black dots are there to provide temperature control and prevent the windshield from warping in the heat.
To further understand about the little black dots at http://bit.ly/2Cdx8jx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550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- 2018-03-24 14:45:00</a:t>
                      </a:r>
                      <a:r>
                        <a:rPr kumimoji="0" lang="en-US" sz="1000" b="0" i="0" u="none" strike="noStrike" kern="1200" cap="none" spc="0" normalizeH="0" baseline="0" noProof="0">
                          <a:ln>
                            <a:noFill/>
                          </a:ln>
                          <a:solidFill>
                            <a:prstClr val="black"/>
                          </a:solidFill>
                          <a:effectLst/>
                          <a:uLnTx/>
                          <a:uFillTx/>
                          <a:latin typeface="+mn-lt"/>
                          <a:ea typeface="+mn-ea"/>
                          <a:cs typeface="+mn-cs"/>
                        </a:rPr>
                        <a:t>
Practise STPM topical questions at your own pace using our Fully Worked Solutions which provides solutions step by step. 
Download your free trial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6498408"/>
                  </a:ext>
                </a:extLst>
              </a:tr>
            </a:tbl>
          </a:graphicData>
        </a:graphic>
      </p:graphicFrame>
      <p:sp>
        <p:nvSpPr>
          <p:cNvPr id="4" name="Text Placeholder 3">
            <a:extLst>
              <a:ext uri="{FF2B5EF4-FFF2-40B4-BE49-F238E27FC236}">
                <a16:creationId xmlns:a16="http://schemas.microsoft.com/office/drawing/2014/main" id="{53B15ED0-37B4-417C-A50E-A854B964A83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54640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47A4D-149F-4981-B150-A13966032814}"/>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9D89BA1B-B1A6-4641-B264-995635B1B5A1}"/>
              </a:ext>
            </a:extLst>
          </p:cNvPr>
          <p:cNvGraphicFramePr>
            <a:graphicFrameLocks noGrp="1"/>
          </p:cNvGraphicFramePr>
          <p:nvPr>
            <p:ph type="tbl" sz="quarter" idx="13"/>
            <p:extLst>
              <p:ext uri="{D42A27DB-BD31-4B8C-83A1-F6EECF244321}">
                <p14:modId xmlns:p14="http://schemas.microsoft.com/office/powerpoint/2010/main" val="410411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3948232"/>
                    </a:ext>
                  </a:extLst>
                </a:gridCol>
                <a:gridCol w="658368">
                  <a:extLst>
                    <a:ext uri="{9D8B030D-6E8A-4147-A177-3AD203B41FA5}">
                      <a16:colId xmlns:a16="http://schemas.microsoft.com/office/drawing/2014/main" val="2673264967"/>
                    </a:ext>
                  </a:extLst>
                </a:gridCol>
                <a:gridCol w="658368">
                  <a:extLst>
                    <a:ext uri="{9D8B030D-6E8A-4147-A177-3AD203B41FA5}">
                      <a16:colId xmlns:a16="http://schemas.microsoft.com/office/drawing/2014/main" val="523509103"/>
                    </a:ext>
                  </a:extLst>
                </a:gridCol>
                <a:gridCol w="658368">
                  <a:extLst>
                    <a:ext uri="{9D8B030D-6E8A-4147-A177-3AD203B41FA5}">
                      <a16:colId xmlns:a16="http://schemas.microsoft.com/office/drawing/2014/main" val="2598117026"/>
                    </a:ext>
                  </a:extLst>
                </a:gridCol>
                <a:gridCol w="658368">
                  <a:extLst>
                    <a:ext uri="{9D8B030D-6E8A-4147-A177-3AD203B41FA5}">
                      <a16:colId xmlns:a16="http://schemas.microsoft.com/office/drawing/2014/main" val="1332242289"/>
                    </a:ext>
                  </a:extLst>
                </a:gridCol>
                <a:gridCol w="658368">
                  <a:extLst>
                    <a:ext uri="{9D8B030D-6E8A-4147-A177-3AD203B41FA5}">
                      <a16:colId xmlns:a16="http://schemas.microsoft.com/office/drawing/2014/main" val="4163789753"/>
                    </a:ext>
                  </a:extLst>
                </a:gridCol>
                <a:gridCol w="658368">
                  <a:extLst>
                    <a:ext uri="{9D8B030D-6E8A-4147-A177-3AD203B41FA5}">
                      <a16:colId xmlns:a16="http://schemas.microsoft.com/office/drawing/2014/main" val="3199991140"/>
                    </a:ext>
                  </a:extLst>
                </a:gridCol>
                <a:gridCol w="658368">
                  <a:extLst>
                    <a:ext uri="{9D8B030D-6E8A-4147-A177-3AD203B41FA5}">
                      <a16:colId xmlns:a16="http://schemas.microsoft.com/office/drawing/2014/main" val="330514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415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- 2018-03-21 13:00:00</a:t>
                      </a:r>
                      <a:r>
                        <a:rPr kumimoji="0" lang="en-US" sz="1000" b="0" i="0" u="none" strike="noStrike" kern="1200" cap="none" spc="0" normalizeH="0" baseline="0" noProof="0">
                          <a:ln>
                            <a:noFill/>
                          </a:ln>
                          <a:solidFill>
                            <a:prstClr val="black"/>
                          </a:solidFill>
                          <a:effectLst/>
                          <a:uLnTx/>
                          <a:uFillTx/>
                          <a:latin typeface="+mn-lt"/>
                          <a:ea typeface="+mn-ea"/>
                          <a:cs typeface="+mn-cs"/>
                        </a:rPr>
                        <a:t>
The two words ‘tortuous’ and ‘torturous’ sound similar, but have different meanings.
Tortuous, an adjective that means full of twists and turns. 
Example:
‘The travellers took a tortuous route.’
Torturous, an adjective that means involving or causing torture.
Example:
‘They had a torturous five days of fitness training.’
What other similar words are you confused with?
Source:
http://bit.ly/2EXMy90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5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- 2018-03-17 13:30:00</a:t>
                      </a:r>
                      <a:r>
                        <a:rPr kumimoji="0" lang="en-US" sz="1000" b="0" i="0" u="none" strike="noStrike" kern="1200" cap="none" spc="0" normalizeH="0" baseline="0" noProof="0">
                          <a:ln>
                            <a:noFill/>
                          </a:ln>
                          <a:solidFill>
                            <a:prstClr val="black"/>
                          </a:solidFill>
                          <a:effectLst/>
                          <a:uLnTx/>
                          <a:uFillTx/>
                          <a:latin typeface="+mn-lt"/>
                          <a:ea typeface="+mn-ea"/>
                          <a:cs typeface="+mn-cs"/>
                        </a:rPr>
                        <a:t>
“Don't make a permanent decision for your temporary emotion”
Here are 10 proven ways to help you make better decisions for your assignment and even in your future career!
Read more at
http://bit.ly/2BhtXWs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0585133"/>
                  </a:ext>
                </a:extLst>
              </a:tr>
            </a:tbl>
          </a:graphicData>
        </a:graphic>
      </p:graphicFrame>
      <p:sp>
        <p:nvSpPr>
          <p:cNvPr id="4" name="Text Placeholder 3">
            <a:extLst>
              <a:ext uri="{FF2B5EF4-FFF2-40B4-BE49-F238E27FC236}">
                <a16:creationId xmlns:a16="http://schemas.microsoft.com/office/drawing/2014/main" id="{99080134-6493-43B8-97C3-E47B5895E00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43184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39483-DCAD-45C7-BE42-7F932EBBE606}"/>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A999862C-6E64-4E82-AF90-856D7E9460B5}"/>
              </a:ext>
            </a:extLst>
          </p:cNvPr>
          <p:cNvGraphicFramePr>
            <a:graphicFrameLocks noGrp="1"/>
          </p:cNvGraphicFramePr>
          <p:nvPr>
            <p:ph type="tbl" sz="quarter" idx="13"/>
            <p:extLst>
              <p:ext uri="{D42A27DB-BD31-4B8C-83A1-F6EECF244321}">
                <p14:modId xmlns:p14="http://schemas.microsoft.com/office/powerpoint/2010/main" val="122936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5953110"/>
                    </a:ext>
                  </a:extLst>
                </a:gridCol>
                <a:gridCol w="658368">
                  <a:extLst>
                    <a:ext uri="{9D8B030D-6E8A-4147-A177-3AD203B41FA5}">
                      <a16:colId xmlns:a16="http://schemas.microsoft.com/office/drawing/2014/main" val="2476373835"/>
                    </a:ext>
                  </a:extLst>
                </a:gridCol>
                <a:gridCol w="658368">
                  <a:extLst>
                    <a:ext uri="{9D8B030D-6E8A-4147-A177-3AD203B41FA5}">
                      <a16:colId xmlns:a16="http://schemas.microsoft.com/office/drawing/2014/main" val="257230409"/>
                    </a:ext>
                  </a:extLst>
                </a:gridCol>
                <a:gridCol w="658368">
                  <a:extLst>
                    <a:ext uri="{9D8B030D-6E8A-4147-A177-3AD203B41FA5}">
                      <a16:colId xmlns:a16="http://schemas.microsoft.com/office/drawing/2014/main" val="428037901"/>
                    </a:ext>
                  </a:extLst>
                </a:gridCol>
                <a:gridCol w="658368">
                  <a:extLst>
                    <a:ext uri="{9D8B030D-6E8A-4147-A177-3AD203B41FA5}">
                      <a16:colId xmlns:a16="http://schemas.microsoft.com/office/drawing/2014/main" val="708601950"/>
                    </a:ext>
                  </a:extLst>
                </a:gridCol>
                <a:gridCol w="658368">
                  <a:extLst>
                    <a:ext uri="{9D8B030D-6E8A-4147-A177-3AD203B41FA5}">
                      <a16:colId xmlns:a16="http://schemas.microsoft.com/office/drawing/2014/main" val="1477772687"/>
                    </a:ext>
                  </a:extLst>
                </a:gridCol>
                <a:gridCol w="658368">
                  <a:extLst>
                    <a:ext uri="{9D8B030D-6E8A-4147-A177-3AD203B41FA5}">
                      <a16:colId xmlns:a16="http://schemas.microsoft.com/office/drawing/2014/main" val="4049758644"/>
                    </a:ext>
                  </a:extLst>
                </a:gridCol>
                <a:gridCol w="658368">
                  <a:extLst>
                    <a:ext uri="{9D8B030D-6E8A-4147-A177-3AD203B41FA5}">
                      <a16:colId xmlns:a16="http://schemas.microsoft.com/office/drawing/2014/main" val="335235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680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- 2018-03-14 13:00:01</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stick with your resolutions?
Here’s a tip from Psychologist Susan David: changing ‘must to’ to ‘want to’ can put your goal within reach.
Based on Susan David, want-to goals reflect a person’s genuine interest and values, whereas have-to goals are imposed, often by a nagging loved one or by our own sense of obligation.
What are your want-to goals of 2018? :)
Read more at http://bit.ly/2EXLORg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024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- 2018-03-10 13:42:00</a:t>
                      </a:r>
                      <a:r>
                        <a:rPr kumimoji="0" lang="en-US" sz="1000" b="0" i="0" u="none" strike="noStrike" kern="1200" cap="none" spc="0" normalizeH="0" baseline="0" noProof="0">
                          <a:ln>
                            <a:noFill/>
                          </a:ln>
                          <a:solidFill>
                            <a:prstClr val="black"/>
                          </a:solidFill>
                          <a:effectLst/>
                          <a:uLnTx/>
                          <a:uFillTx/>
                          <a:latin typeface="+mn-lt"/>
                          <a:ea typeface="+mn-ea"/>
                          <a:cs typeface="+mn-cs"/>
                        </a:rPr>
                        <a:t>
Master the skills in answering Matriculation Biology exam questions with Oxford Fajar Effective Practice for Matriculation!
Perfect for exam-oriented self-assessment revisions, this series aims to guide you in answering structured and essay questions as each question is followed immediately by its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9020953"/>
                  </a:ext>
                </a:extLst>
              </a:tr>
            </a:tbl>
          </a:graphicData>
        </a:graphic>
      </p:graphicFrame>
      <p:sp>
        <p:nvSpPr>
          <p:cNvPr id="4" name="Text Placeholder 3">
            <a:extLst>
              <a:ext uri="{FF2B5EF4-FFF2-40B4-BE49-F238E27FC236}">
                <a16:creationId xmlns:a16="http://schemas.microsoft.com/office/drawing/2014/main" id="{E2BE29BA-483C-4B31-87A3-F6FC54CD598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72053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0B77-99C9-4F28-BD41-E6EDB8BCDDEC}"/>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A58C50B2-9CBA-4B43-A33A-5E67053E77E6}"/>
              </a:ext>
            </a:extLst>
          </p:cNvPr>
          <p:cNvGraphicFramePr>
            <a:graphicFrameLocks noGrp="1"/>
          </p:cNvGraphicFramePr>
          <p:nvPr>
            <p:ph type="tbl" sz="quarter" idx="13"/>
            <p:extLst>
              <p:ext uri="{D42A27DB-BD31-4B8C-83A1-F6EECF244321}">
                <p14:modId xmlns:p14="http://schemas.microsoft.com/office/powerpoint/2010/main" val="92637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9621151"/>
                    </a:ext>
                  </a:extLst>
                </a:gridCol>
                <a:gridCol w="658368">
                  <a:extLst>
                    <a:ext uri="{9D8B030D-6E8A-4147-A177-3AD203B41FA5}">
                      <a16:colId xmlns:a16="http://schemas.microsoft.com/office/drawing/2014/main" val="393411627"/>
                    </a:ext>
                  </a:extLst>
                </a:gridCol>
                <a:gridCol w="658368">
                  <a:extLst>
                    <a:ext uri="{9D8B030D-6E8A-4147-A177-3AD203B41FA5}">
                      <a16:colId xmlns:a16="http://schemas.microsoft.com/office/drawing/2014/main" val="1507926746"/>
                    </a:ext>
                  </a:extLst>
                </a:gridCol>
                <a:gridCol w="658368">
                  <a:extLst>
                    <a:ext uri="{9D8B030D-6E8A-4147-A177-3AD203B41FA5}">
                      <a16:colId xmlns:a16="http://schemas.microsoft.com/office/drawing/2014/main" val="2388882884"/>
                    </a:ext>
                  </a:extLst>
                </a:gridCol>
                <a:gridCol w="658368">
                  <a:extLst>
                    <a:ext uri="{9D8B030D-6E8A-4147-A177-3AD203B41FA5}">
                      <a16:colId xmlns:a16="http://schemas.microsoft.com/office/drawing/2014/main" val="2510815912"/>
                    </a:ext>
                  </a:extLst>
                </a:gridCol>
                <a:gridCol w="658368">
                  <a:extLst>
                    <a:ext uri="{9D8B030D-6E8A-4147-A177-3AD203B41FA5}">
                      <a16:colId xmlns:a16="http://schemas.microsoft.com/office/drawing/2014/main" val="1786344581"/>
                    </a:ext>
                  </a:extLst>
                </a:gridCol>
                <a:gridCol w="658368">
                  <a:extLst>
                    <a:ext uri="{9D8B030D-6E8A-4147-A177-3AD203B41FA5}">
                      <a16:colId xmlns:a16="http://schemas.microsoft.com/office/drawing/2014/main" val="4275927383"/>
                    </a:ext>
                  </a:extLst>
                </a:gridCol>
                <a:gridCol w="658368">
                  <a:extLst>
                    <a:ext uri="{9D8B030D-6E8A-4147-A177-3AD203B41FA5}">
                      <a16:colId xmlns:a16="http://schemas.microsoft.com/office/drawing/2014/main" val="50842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50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- 2018-03-06 14:00:00</a:t>
                      </a:r>
                      <a:r>
                        <a:rPr kumimoji="0" lang="en-US" sz="1000" b="0" i="0" u="none" strike="noStrike" kern="1200" cap="none" spc="0" normalizeH="0" baseline="0" noProof="0">
                          <a:ln>
                            <a:noFill/>
                          </a:ln>
                          <a:solidFill>
                            <a:prstClr val="black"/>
                          </a:solidFill>
                          <a:effectLst/>
                          <a:uLnTx/>
                          <a:uFillTx/>
                          <a:latin typeface="+mn-lt"/>
                          <a:ea typeface="+mn-ea"/>
                          <a:cs typeface="+mn-cs"/>
                        </a:rPr>
                        <a:t>
“How do I know what my passion is?”
Have you ever asked yourself this question? Here are some tips to help you on discovering what you love, what you are good at, and what you can be paid for!
“Allow your passion to become your purpose, and it will one day become your profession.” – Gabrielle Bernstein
Read more at
http://bit.ly/2Er92lT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046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- 2018-03-01 19:11:58</a:t>
                      </a:r>
                      <a:r>
                        <a:rPr kumimoji="0" lang="en-US" sz="1000" b="0" i="0" u="none" strike="noStrike" kern="1200" cap="none" spc="0" normalizeH="0" baseline="0" noProof="0">
                          <a:ln>
                            <a:noFill/>
                          </a:ln>
                          <a:solidFill>
                            <a:prstClr val="black"/>
                          </a:solidFill>
                          <a:effectLst/>
                          <a:uLnTx/>
                          <a:uFillTx/>
                          <a:latin typeface="+mn-lt"/>
                          <a:ea typeface="+mn-ea"/>
                          <a:cs typeface="+mn-cs"/>
                        </a:rPr>
                        <a:t>
Let’s start March with a word whizz! :)
‘Pivot’ is a verb that means to turn or balance on a central point; to make something do this.
Example of the word in use:
‘Windows that pivot from a central point are easy to clean.’
Click here to learn more:
http://bit.ly/2BKXV6t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7072344"/>
                  </a:ext>
                </a:extLst>
              </a:tr>
            </a:tbl>
          </a:graphicData>
        </a:graphic>
      </p:graphicFrame>
      <p:sp>
        <p:nvSpPr>
          <p:cNvPr id="4" name="Text Placeholder 3">
            <a:extLst>
              <a:ext uri="{FF2B5EF4-FFF2-40B4-BE49-F238E27FC236}">
                <a16:creationId xmlns:a16="http://schemas.microsoft.com/office/drawing/2014/main" id="{7DEBFE25-8EEB-4687-A720-B37A92CE14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73297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637D-E42F-4B65-8AD1-81C6CEAE7517}"/>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000B9791-8449-439F-B586-F46BB5994A55}"/>
              </a:ext>
            </a:extLst>
          </p:cNvPr>
          <p:cNvGraphicFramePr>
            <a:graphicFrameLocks noGrp="1"/>
          </p:cNvGraphicFramePr>
          <p:nvPr>
            <p:ph type="tbl" sz="quarter" idx="13"/>
            <p:extLst>
              <p:ext uri="{D42A27DB-BD31-4B8C-83A1-F6EECF244321}">
                <p14:modId xmlns:p14="http://schemas.microsoft.com/office/powerpoint/2010/main" val="237219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5443319"/>
                    </a:ext>
                  </a:extLst>
                </a:gridCol>
                <a:gridCol w="246888">
                  <a:extLst>
                    <a:ext uri="{9D8B030D-6E8A-4147-A177-3AD203B41FA5}">
                      <a16:colId xmlns:a16="http://schemas.microsoft.com/office/drawing/2014/main" val="844088533"/>
                    </a:ext>
                  </a:extLst>
                </a:gridCol>
                <a:gridCol w="246888">
                  <a:extLst>
                    <a:ext uri="{9D8B030D-6E8A-4147-A177-3AD203B41FA5}">
                      <a16:colId xmlns:a16="http://schemas.microsoft.com/office/drawing/2014/main" val="3830719494"/>
                    </a:ext>
                  </a:extLst>
                </a:gridCol>
                <a:gridCol w="246888">
                  <a:extLst>
                    <a:ext uri="{9D8B030D-6E8A-4147-A177-3AD203B41FA5}">
                      <a16:colId xmlns:a16="http://schemas.microsoft.com/office/drawing/2014/main" val="3349736727"/>
                    </a:ext>
                  </a:extLst>
                </a:gridCol>
                <a:gridCol w="246888">
                  <a:extLst>
                    <a:ext uri="{9D8B030D-6E8A-4147-A177-3AD203B41FA5}">
                      <a16:colId xmlns:a16="http://schemas.microsoft.com/office/drawing/2014/main" val="2879158001"/>
                    </a:ext>
                  </a:extLst>
                </a:gridCol>
                <a:gridCol w="246888">
                  <a:extLst>
                    <a:ext uri="{9D8B030D-6E8A-4147-A177-3AD203B41FA5}">
                      <a16:colId xmlns:a16="http://schemas.microsoft.com/office/drawing/2014/main" val="1465553218"/>
                    </a:ext>
                  </a:extLst>
                </a:gridCol>
                <a:gridCol w="246888">
                  <a:extLst>
                    <a:ext uri="{9D8B030D-6E8A-4147-A177-3AD203B41FA5}">
                      <a16:colId xmlns:a16="http://schemas.microsoft.com/office/drawing/2014/main" val="2531530550"/>
                    </a:ext>
                  </a:extLst>
                </a:gridCol>
                <a:gridCol w="246888">
                  <a:extLst>
                    <a:ext uri="{9D8B030D-6E8A-4147-A177-3AD203B41FA5}">
                      <a16:colId xmlns:a16="http://schemas.microsoft.com/office/drawing/2014/main" val="3180904587"/>
                    </a:ext>
                  </a:extLst>
                </a:gridCol>
                <a:gridCol w="246888">
                  <a:extLst>
                    <a:ext uri="{9D8B030D-6E8A-4147-A177-3AD203B41FA5}">
                      <a16:colId xmlns:a16="http://schemas.microsoft.com/office/drawing/2014/main" val="2868629617"/>
                    </a:ext>
                  </a:extLst>
                </a:gridCol>
                <a:gridCol w="246888">
                  <a:extLst>
                    <a:ext uri="{9D8B030D-6E8A-4147-A177-3AD203B41FA5}">
                      <a16:colId xmlns:a16="http://schemas.microsoft.com/office/drawing/2014/main" val="1462618124"/>
                    </a:ext>
                  </a:extLst>
                </a:gridCol>
                <a:gridCol w="246888">
                  <a:extLst>
                    <a:ext uri="{9D8B030D-6E8A-4147-A177-3AD203B41FA5}">
                      <a16:colId xmlns:a16="http://schemas.microsoft.com/office/drawing/2014/main" val="1816254317"/>
                    </a:ext>
                  </a:extLst>
                </a:gridCol>
                <a:gridCol w="246888">
                  <a:extLst>
                    <a:ext uri="{9D8B030D-6E8A-4147-A177-3AD203B41FA5}">
                      <a16:colId xmlns:a16="http://schemas.microsoft.com/office/drawing/2014/main" val="424067188"/>
                    </a:ext>
                  </a:extLst>
                </a:gridCol>
                <a:gridCol w="246888">
                  <a:extLst>
                    <a:ext uri="{9D8B030D-6E8A-4147-A177-3AD203B41FA5}">
                      <a16:colId xmlns:a16="http://schemas.microsoft.com/office/drawing/2014/main" val="2750611802"/>
                    </a:ext>
                  </a:extLst>
                </a:gridCol>
                <a:gridCol w="246888">
                  <a:extLst>
                    <a:ext uri="{9D8B030D-6E8A-4147-A177-3AD203B41FA5}">
                      <a16:colId xmlns:a16="http://schemas.microsoft.com/office/drawing/2014/main" val="3191230856"/>
                    </a:ext>
                  </a:extLst>
                </a:gridCol>
                <a:gridCol w="246888">
                  <a:extLst>
                    <a:ext uri="{9D8B030D-6E8A-4147-A177-3AD203B41FA5}">
                      <a16:colId xmlns:a16="http://schemas.microsoft.com/office/drawing/2014/main" val="226138873"/>
                    </a:ext>
                  </a:extLst>
                </a:gridCol>
                <a:gridCol w="246888">
                  <a:extLst>
                    <a:ext uri="{9D8B030D-6E8A-4147-A177-3AD203B41FA5}">
                      <a16:colId xmlns:a16="http://schemas.microsoft.com/office/drawing/2014/main" val="545323552"/>
                    </a:ext>
                  </a:extLst>
                </a:gridCol>
                <a:gridCol w="246888">
                  <a:extLst>
                    <a:ext uri="{9D8B030D-6E8A-4147-A177-3AD203B41FA5}">
                      <a16:colId xmlns:a16="http://schemas.microsoft.com/office/drawing/2014/main" val="1718415549"/>
                    </a:ext>
                  </a:extLst>
                </a:gridCol>
                <a:gridCol w="246888">
                  <a:extLst>
                    <a:ext uri="{9D8B030D-6E8A-4147-A177-3AD203B41FA5}">
                      <a16:colId xmlns:a16="http://schemas.microsoft.com/office/drawing/2014/main" val="1133550834"/>
                    </a:ext>
                  </a:extLst>
                </a:gridCol>
                <a:gridCol w="246888">
                  <a:extLst>
                    <a:ext uri="{9D8B030D-6E8A-4147-A177-3AD203B41FA5}">
                      <a16:colId xmlns:a16="http://schemas.microsoft.com/office/drawing/2014/main" val="1273048862"/>
                    </a:ext>
                  </a:extLst>
                </a:gridCol>
                <a:gridCol w="246888">
                  <a:extLst>
                    <a:ext uri="{9D8B030D-6E8A-4147-A177-3AD203B41FA5}">
                      <a16:colId xmlns:a16="http://schemas.microsoft.com/office/drawing/2014/main" val="4044256390"/>
                    </a:ext>
                  </a:extLst>
                </a:gridCol>
                <a:gridCol w="246888">
                  <a:extLst>
                    <a:ext uri="{9D8B030D-6E8A-4147-A177-3AD203B41FA5}">
                      <a16:colId xmlns:a16="http://schemas.microsoft.com/office/drawing/2014/main" val="3143232071"/>
                    </a:ext>
                  </a:extLst>
                </a:gridCol>
                <a:gridCol w="246888">
                  <a:extLst>
                    <a:ext uri="{9D8B030D-6E8A-4147-A177-3AD203B41FA5}">
                      <a16:colId xmlns:a16="http://schemas.microsoft.com/office/drawing/2014/main" val="978687167"/>
                    </a:ext>
                  </a:extLst>
                </a:gridCol>
                <a:gridCol w="246888">
                  <a:extLst>
                    <a:ext uri="{9D8B030D-6E8A-4147-A177-3AD203B41FA5}">
                      <a16:colId xmlns:a16="http://schemas.microsoft.com/office/drawing/2014/main" val="275051855"/>
                    </a:ext>
                  </a:extLst>
                </a:gridCol>
                <a:gridCol w="246888">
                  <a:extLst>
                    <a:ext uri="{9D8B030D-6E8A-4147-A177-3AD203B41FA5}">
                      <a16:colId xmlns:a16="http://schemas.microsoft.com/office/drawing/2014/main" val="2410191528"/>
                    </a:ext>
                  </a:extLst>
                </a:gridCol>
                <a:gridCol w="246888">
                  <a:extLst>
                    <a:ext uri="{9D8B030D-6E8A-4147-A177-3AD203B41FA5}">
                      <a16:colId xmlns:a16="http://schemas.microsoft.com/office/drawing/2014/main" val="3469473281"/>
                    </a:ext>
                  </a:extLst>
                </a:gridCol>
                <a:gridCol w="246888">
                  <a:extLst>
                    <a:ext uri="{9D8B030D-6E8A-4147-A177-3AD203B41FA5}">
                      <a16:colId xmlns:a16="http://schemas.microsoft.com/office/drawing/2014/main" val="3977568308"/>
                    </a:ext>
                  </a:extLst>
                </a:gridCol>
                <a:gridCol w="246888">
                  <a:extLst>
                    <a:ext uri="{9D8B030D-6E8A-4147-A177-3AD203B41FA5}">
                      <a16:colId xmlns:a16="http://schemas.microsoft.com/office/drawing/2014/main" val="70786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928545"/>
                  </a:ext>
                </a:extLst>
              </a:tr>
            </a:tbl>
          </a:graphicData>
        </a:graphic>
      </p:graphicFrame>
      <p:sp>
        <p:nvSpPr>
          <p:cNvPr id="4" name="Text Placeholder 3">
            <a:extLst>
              <a:ext uri="{FF2B5EF4-FFF2-40B4-BE49-F238E27FC236}">
                <a16:creationId xmlns:a16="http://schemas.microsoft.com/office/drawing/2014/main" id="{E2B789A0-A53F-48E3-892A-FA8BA06D72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60640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47D4E-BDC5-4724-BD46-7CD12A8CF745}"/>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676C3170-0DD1-402D-8797-11C466EBFA48}"/>
              </a:ext>
            </a:extLst>
          </p:cNvPr>
          <p:cNvGraphicFramePr>
            <a:graphicFrameLocks noGrp="1"/>
          </p:cNvGraphicFramePr>
          <p:nvPr>
            <p:ph type="tbl" sz="quarter" idx="13"/>
            <p:extLst>
              <p:ext uri="{D42A27DB-BD31-4B8C-83A1-F6EECF244321}">
                <p14:modId xmlns:p14="http://schemas.microsoft.com/office/powerpoint/2010/main" val="323537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8081271"/>
                    </a:ext>
                  </a:extLst>
                </a:gridCol>
                <a:gridCol w="246888">
                  <a:extLst>
                    <a:ext uri="{9D8B030D-6E8A-4147-A177-3AD203B41FA5}">
                      <a16:colId xmlns:a16="http://schemas.microsoft.com/office/drawing/2014/main" val="1351380008"/>
                    </a:ext>
                  </a:extLst>
                </a:gridCol>
                <a:gridCol w="246888">
                  <a:extLst>
                    <a:ext uri="{9D8B030D-6E8A-4147-A177-3AD203B41FA5}">
                      <a16:colId xmlns:a16="http://schemas.microsoft.com/office/drawing/2014/main" val="1485971853"/>
                    </a:ext>
                  </a:extLst>
                </a:gridCol>
                <a:gridCol w="246888">
                  <a:extLst>
                    <a:ext uri="{9D8B030D-6E8A-4147-A177-3AD203B41FA5}">
                      <a16:colId xmlns:a16="http://schemas.microsoft.com/office/drawing/2014/main" val="2188000620"/>
                    </a:ext>
                  </a:extLst>
                </a:gridCol>
                <a:gridCol w="246888">
                  <a:extLst>
                    <a:ext uri="{9D8B030D-6E8A-4147-A177-3AD203B41FA5}">
                      <a16:colId xmlns:a16="http://schemas.microsoft.com/office/drawing/2014/main" val="475581423"/>
                    </a:ext>
                  </a:extLst>
                </a:gridCol>
                <a:gridCol w="246888">
                  <a:extLst>
                    <a:ext uri="{9D8B030D-6E8A-4147-A177-3AD203B41FA5}">
                      <a16:colId xmlns:a16="http://schemas.microsoft.com/office/drawing/2014/main" val="1152786769"/>
                    </a:ext>
                  </a:extLst>
                </a:gridCol>
                <a:gridCol w="246888">
                  <a:extLst>
                    <a:ext uri="{9D8B030D-6E8A-4147-A177-3AD203B41FA5}">
                      <a16:colId xmlns:a16="http://schemas.microsoft.com/office/drawing/2014/main" val="2996264990"/>
                    </a:ext>
                  </a:extLst>
                </a:gridCol>
                <a:gridCol w="246888">
                  <a:extLst>
                    <a:ext uri="{9D8B030D-6E8A-4147-A177-3AD203B41FA5}">
                      <a16:colId xmlns:a16="http://schemas.microsoft.com/office/drawing/2014/main" val="1347872094"/>
                    </a:ext>
                  </a:extLst>
                </a:gridCol>
                <a:gridCol w="246888">
                  <a:extLst>
                    <a:ext uri="{9D8B030D-6E8A-4147-A177-3AD203B41FA5}">
                      <a16:colId xmlns:a16="http://schemas.microsoft.com/office/drawing/2014/main" val="1284628344"/>
                    </a:ext>
                  </a:extLst>
                </a:gridCol>
                <a:gridCol w="246888">
                  <a:extLst>
                    <a:ext uri="{9D8B030D-6E8A-4147-A177-3AD203B41FA5}">
                      <a16:colId xmlns:a16="http://schemas.microsoft.com/office/drawing/2014/main" val="3633636948"/>
                    </a:ext>
                  </a:extLst>
                </a:gridCol>
                <a:gridCol w="246888">
                  <a:extLst>
                    <a:ext uri="{9D8B030D-6E8A-4147-A177-3AD203B41FA5}">
                      <a16:colId xmlns:a16="http://schemas.microsoft.com/office/drawing/2014/main" val="2233020497"/>
                    </a:ext>
                  </a:extLst>
                </a:gridCol>
                <a:gridCol w="246888">
                  <a:extLst>
                    <a:ext uri="{9D8B030D-6E8A-4147-A177-3AD203B41FA5}">
                      <a16:colId xmlns:a16="http://schemas.microsoft.com/office/drawing/2014/main" val="648564821"/>
                    </a:ext>
                  </a:extLst>
                </a:gridCol>
                <a:gridCol w="246888">
                  <a:extLst>
                    <a:ext uri="{9D8B030D-6E8A-4147-A177-3AD203B41FA5}">
                      <a16:colId xmlns:a16="http://schemas.microsoft.com/office/drawing/2014/main" val="3635640819"/>
                    </a:ext>
                  </a:extLst>
                </a:gridCol>
                <a:gridCol w="246888">
                  <a:extLst>
                    <a:ext uri="{9D8B030D-6E8A-4147-A177-3AD203B41FA5}">
                      <a16:colId xmlns:a16="http://schemas.microsoft.com/office/drawing/2014/main" val="2863580806"/>
                    </a:ext>
                  </a:extLst>
                </a:gridCol>
                <a:gridCol w="246888">
                  <a:extLst>
                    <a:ext uri="{9D8B030D-6E8A-4147-A177-3AD203B41FA5}">
                      <a16:colId xmlns:a16="http://schemas.microsoft.com/office/drawing/2014/main" val="1930098068"/>
                    </a:ext>
                  </a:extLst>
                </a:gridCol>
                <a:gridCol w="246888">
                  <a:extLst>
                    <a:ext uri="{9D8B030D-6E8A-4147-A177-3AD203B41FA5}">
                      <a16:colId xmlns:a16="http://schemas.microsoft.com/office/drawing/2014/main" val="4119038035"/>
                    </a:ext>
                  </a:extLst>
                </a:gridCol>
                <a:gridCol w="246888">
                  <a:extLst>
                    <a:ext uri="{9D8B030D-6E8A-4147-A177-3AD203B41FA5}">
                      <a16:colId xmlns:a16="http://schemas.microsoft.com/office/drawing/2014/main" val="2228508249"/>
                    </a:ext>
                  </a:extLst>
                </a:gridCol>
                <a:gridCol w="246888">
                  <a:extLst>
                    <a:ext uri="{9D8B030D-6E8A-4147-A177-3AD203B41FA5}">
                      <a16:colId xmlns:a16="http://schemas.microsoft.com/office/drawing/2014/main" val="3231742890"/>
                    </a:ext>
                  </a:extLst>
                </a:gridCol>
                <a:gridCol w="246888">
                  <a:extLst>
                    <a:ext uri="{9D8B030D-6E8A-4147-A177-3AD203B41FA5}">
                      <a16:colId xmlns:a16="http://schemas.microsoft.com/office/drawing/2014/main" val="1259623177"/>
                    </a:ext>
                  </a:extLst>
                </a:gridCol>
                <a:gridCol w="246888">
                  <a:extLst>
                    <a:ext uri="{9D8B030D-6E8A-4147-A177-3AD203B41FA5}">
                      <a16:colId xmlns:a16="http://schemas.microsoft.com/office/drawing/2014/main" val="2273104621"/>
                    </a:ext>
                  </a:extLst>
                </a:gridCol>
                <a:gridCol w="246888">
                  <a:extLst>
                    <a:ext uri="{9D8B030D-6E8A-4147-A177-3AD203B41FA5}">
                      <a16:colId xmlns:a16="http://schemas.microsoft.com/office/drawing/2014/main" val="1427716751"/>
                    </a:ext>
                  </a:extLst>
                </a:gridCol>
                <a:gridCol w="246888">
                  <a:extLst>
                    <a:ext uri="{9D8B030D-6E8A-4147-A177-3AD203B41FA5}">
                      <a16:colId xmlns:a16="http://schemas.microsoft.com/office/drawing/2014/main" val="703697106"/>
                    </a:ext>
                  </a:extLst>
                </a:gridCol>
                <a:gridCol w="246888">
                  <a:extLst>
                    <a:ext uri="{9D8B030D-6E8A-4147-A177-3AD203B41FA5}">
                      <a16:colId xmlns:a16="http://schemas.microsoft.com/office/drawing/2014/main" val="1966245203"/>
                    </a:ext>
                  </a:extLst>
                </a:gridCol>
                <a:gridCol w="246888">
                  <a:extLst>
                    <a:ext uri="{9D8B030D-6E8A-4147-A177-3AD203B41FA5}">
                      <a16:colId xmlns:a16="http://schemas.microsoft.com/office/drawing/2014/main" val="1051428505"/>
                    </a:ext>
                  </a:extLst>
                </a:gridCol>
                <a:gridCol w="246888">
                  <a:extLst>
                    <a:ext uri="{9D8B030D-6E8A-4147-A177-3AD203B41FA5}">
                      <a16:colId xmlns:a16="http://schemas.microsoft.com/office/drawing/2014/main" val="932536784"/>
                    </a:ext>
                  </a:extLst>
                </a:gridCol>
                <a:gridCol w="246888">
                  <a:extLst>
                    <a:ext uri="{9D8B030D-6E8A-4147-A177-3AD203B41FA5}">
                      <a16:colId xmlns:a16="http://schemas.microsoft.com/office/drawing/2014/main" val="532708597"/>
                    </a:ext>
                  </a:extLst>
                </a:gridCol>
                <a:gridCol w="246888">
                  <a:extLst>
                    <a:ext uri="{9D8B030D-6E8A-4147-A177-3AD203B41FA5}">
                      <a16:colId xmlns:a16="http://schemas.microsoft.com/office/drawing/2014/main" val="159528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2888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6289285"/>
                  </a:ext>
                </a:extLst>
              </a:tr>
            </a:tbl>
          </a:graphicData>
        </a:graphic>
      </p:graphicFrame>
      <p:sp>
        <p:nvSpPr>
          <p:cNvPr id="4" name="Text Placeholder 3">
            <a:extLst>
              <a:ext uri="{FF2B5EF4-FFF2-40B4-BE49-F238E27FC236}">
                <a16:creationId xmlns:a16="http://schemas.microsoft.com/office/drawing/2014/main" id="{EDEB7570-DC40-46A9-9CBB-73E387B4A1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8083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435A6-8E87-4E6E-8BFE-380D42E72E85}"/>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AA5598BB-39C8-4EE2-9788-55F9F74AF8EE}"/>
              </a:ext>
            </a:extLst>
          </p:cNvPr>
          <p:cNvGraphicFramePr>
            <a:graphicFrameLocks noGrp="1"/>
          </p:cNvGraphicFramePr>
          <p:nvPr>
            <p:ph type="tbl" sz="quarter" idx="13"/>
            <p:extLst>
              <p:ext uri="{D42A27DB-BD31-4B8C-83A1-F6EECF244321}">
                <p14:modId xmlns:p14="http://schemas.microsoft.com/office/powerpoint/2010/main" val="392000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0695979"/>
                    </a:ext>
                  </a:extLst>
                </a:gridCol>
                <a:gridCol w="246888">
                  <a:extLst>
                    <a:ext uri="{9D8B030D-6E8A-4147-A177-3AD203B41FA5}">
                      <a16:colId xmlns:a16="http://schemas.microsoft.com/office/drawing/2014/main" val="3952185813"/>
                    </a:ext>
                  </a:extLst>
                </a:gridCol>
                <a:gridCol w="246888">
                  <a:extLst>
                    <a:ext uri="{9D8B030D-6E8A-4147-A177-3AD203B41FA5}">
                      <a16:colId xmlns:a16="http://schemas.microsoft.com/office/drawing/2014/main" val="311459799"/>
                    </a:ext>
                  </a:extLst>
                </a:gridCol>
                <a:gridCol w="246888">
                  <a:extLst>
                    <a:ext uri="{9D8B030D-6E8A-4147-A177-3AD203B41FA5}">
                      <a16:colId xmlns:a16="http://schemas.microsoft.com/office/drawing/2014/main" val="2269999908"/>
                    </a:ext>
                  </a:extLst>
                </a:gridCol>
                <a:gridCol w="246888">
                  <a:extLst>
                    <a:ext uri="{9D8B030D-6E8A-4147-A177-3AD203B41FA5}">
                      <a16:colId xmlns:a16="http://schemas.microsoft.com/office/drawing/2014/main" val="3453510012"/>
                    </a:ext>
                  </a:extLst>
                </a:gridCol>
                <a:gridCol w="246888">
                  <a:extLst>
                    <a:ext uri="{9D8B030D-6E8A-4147-A177-3AD203B41FA5}">
                      <a16:colId xmlns:a16="http://schemas.microsoft.com/office/drawing/2014/main" val="2834434720"/>
                    </a:ext>
                  </a:extLst>
                </a:gridCol>
                <a:gridCol w="246888">
                  <a:extLst>
                    <a:ext uri="{9D8B030D-6E8A-4147-A177-3AD203B41FA5}">
                      <a16:colId xmlns:a16="http://schemas.microsoft.com/office/drawing/2014/main" val="3073865465"/>
                    </a:ext>
                  </a:extLst>
                </a:gridCol>
                <a:gridCol w="246888">
                  <a:extLst>
                    <a:ext uri="{9D8B030D-6E8A-4147-A177-3AD203B41FA5}">
                      <a16:colId xmlns:a16="http://schemas.microsoft.com/office/drawing/2014/main" val="3982586328"/>
                    </a:ext>
                  </a:extLst>
                </a:gridCol>
                <a:gridCol w="246888">
                  <a:extLst>
                    <a:ext uri="{9D8B030D-6E8A-4147-A177-3AD203B41FA5}">
                      <a16:colId xmlns:a16="http://schemas.microsoft.com/office/drawing/2014/main" val="2175428317"/>
                    </a:ext>
                  </a:extLst>
                </a:gridCol>
                <a:gridCol w="246888">
                  <a:extLst>
                    <a:ext uri="{9D8B030D-6E8A-4147-A177-3AD203B41FA5}">
                      <a16:colId xmlns:a16="http://schemas.microsoft.com/office/drawing/2014/main" val="3722453679"/>
                    </a:ext>
                  </a:extLst>
                </a:gridCol>
                <a:gridCol w="246888">
                  <a:extLst>
                    <a:ext uri="{9D8B030D-6E8A-4147-A177-3AD203B41FA5}">
                      <a16:colId xmlns:a16="http://schemas.microsoft.com/office/drawing/2014/main" val="88742652"/>
                    </a:ext>
                  </a:extLst>
                </a:gridCol>
                <a:gridCol w="246888">
                  <a:extLst>
                    <a:ext uri="{9D8B030D-6E8A-4147-A177-3AD203B41FA5}">
                      <a16:colId xmlns:a16="http://schemas.microsoft.com/office/drawing/2014/main" val="2654814217"/>
                    </a:ext>
                  </a:extLst>
                </a:gridCol>
                <a:gridCol w="246888">
                  <a:extLst>
                    <a:ext uri="{9D8B030D-6E8A-4147-A177-3AD203B41FA5}">
                      <a16:colId xmlns:a16="http://schemas.microsoft.com/office/drawing/2014/main" val="2585158737"/>
                    </a:ext>
                  </a:extLst>
                </a:gridCol>
                <a:gridCol w="246888">
                  <a:extLst>
                    <a:ext uri="{9D8B030D-6E8A-4147-A177-3AD203B41FA5}">
                      <a16:colId xmlns:a16="http://schemas.microsoft.com/office/drawing/2014/main" val="171574165"/>
                    </a:ext>
                  </a:extLst>
                </a:gridCol>
                <a:gridCol w="246888">
                  <a:extLst>
                    <a:ext uri="{9D8B030D-6E8A-4147-A177-3AD203B41FA5}">
                      <a16:colId xmlns:a16="http://schemas.microsoft.com/office/drawing/2014/main" val="2558499500"/>
                    </a:ext>
                  </a:extLst>
                </a:gridCol>
                <a:gridCol w="246888">
                  <a:extLst>
                    <a:ext uri="{9D8B030D-6E8A-4147-A177-3AD203B41FA5}">
                      <a16:colId xmlns:a16="http://schemas.microsoft.com/office/drawing/2014/main" val="4089258574"/>
                    </a:ext>
                  </a:extLst>
                </a:gridCol>
                <a:gridCol w="246888">
                  <a:extLst>
                    <a:ext uri="{9D8B030D-6E8A-4147-A177-3AD203B41FA5}">
                      <a16:colId xmlns:a16="http://schemas.microsoft.com/office/drawing/2014/main" val="2416974466"/>
                    </a:ext>
                  </a:extLst>
                </a:gridCol>
                <a:gridCol w="246888">
                  <a:extLst>
                    <a:ext uri="{9D8B030D-6E8A-4147-A177-3AD203B41FA5}">
                      <a16:colId xmlns:a16="http://schemas.microsoft.com/office/drawing/2014/main" val="461535281"/>
                    </a:ext>
                  </a:extLst>
                </a:gridCol>
                <a:gridCol w="246888">
                  <a:extLst>
                    <a:ext uri="{9D8B030D-6E8A-4147-A177-3AD203B41FA5}">
                      <a16:colId xmlns:a16="http://schemas.microsoft.com/office/drawing/2014/main" val="2314980263"/>
                    </a:ext>
                  </a:extLst>
                </a:gridCol>
                <a:gridCol w="246888">
                  <a:extLst>
                    <a:ext uri="{9D8B030D-6E8A-4147-A177-3AD203B41FA5}">
                      <a16:colId xmlns:a16="http://schemas.microsoft.com/office/drawing/2014/main" val="1318902754"/>
                    </a:ext>
                  </a:extLst>
                </a:gridCol>
                <a:gridCol w="246888">
                  <a:extLst>
                    <a:ext uri="{9D8B030D-6E8A-4147-A177-3AD203B41FA5}">
                      <a16:colId xmlns:a16="http://schemas.microsoft.com/office/drawing/2014/main" val="3468471020"/>
                    </a:ext>
                  </a:extLst>
                </a:gridCol>
                <a:gridCol w="246888">
                  <a:extLst>
                    <a:ext uri="{9D8B030D-6E8A-4147-A177-3AD203B41FA5}">
                      <a16:colId xmlns:a16="http://schemas.microsoft.com/office/drawing/2014/main" val="222872881"/>
                    </a:ext>
                  </a:extLst>
                </a:gridCol>
                <a:gridCol w="246888">
                  <a:extLst>
                    <a:ext uri="{9D8B030D-6E8A-4147-A177-3AD203B41FA5}">
                      <a16:colId xmlns:a16="http://schemas.microsoft.com/office/drawing/2014/main" val="2974372011"/>
                    </a:ext>
                  </a:extLst>
                </a:gridCol>
                <a:gridCol w="246888">
                  <a:extLst>
                    <a:ext uri="{9D8B030D-6E8A-4147-A177-3AD203B41FA5}">
                      <a16:colId xmlns:a16="http://schemas.microsoft.com/office/drawing/2014/main" val="4156202101"/>
                    </a:ext>
                  </a:extLst>
                </a:gridCol>
                <a:gridCol w="246888">
                  <a:extLst>
                    <a:ext uri="{9D8B030D-6E8A-4147-A177-3AD203B41FA5}">
                      <a16:colId xmlns:a16="http://schemas.microsoft.com/office/drawing/2014/main" val="860749797"/>
                    </a:ext>
                  </a:extLst>
                </a:gridCol>
                <a:gridCol w="246888">
                  <a:extLst>
                    <a:ext uri="{9D8B030D-6E8A-4147-A177-3AD203B41FA5}">
                      <a16:colId xmlns:a16="http://schemas.microsoft.com/office/drawing/2014/main" val="1539598775"/>
                    </a:ext>
                  </a:extLst>
                </a:gridCol>
                <a:gridCol w="246888">
                  <a:extLst>
                    <a:ext uri="{9D8B030D-6E8A-4147-A177-3AD203B41FA5}">
                      <a16:colId xmlns:a16="http://schemas.microsoft.com/office/drawing/2014/main" val="1772791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410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4068287"/>
                  </a:ext>
                </a:extLst>
              </a:tr>
            </a:tbl>
          </a:graphicData>
        </a:graphic>
      </p:graphicFrame>
      <p:sp>
        <p:nvSpPr>
          <p:cNvPr id="4" name="Text Placeholder 3">
            <a:extLst>
              <a:ext uri="{FF2B5EF4-FFF2-40B4-BE49-F238E27FC236}">
                <a16:creationId xmlns:a16="http://schemas.microsoft.com/office/drawing/2014/main" id="{46E64B95-4F3C-473C-B8B0-E55A5C394E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05920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9E29-F970-49C7-9AB4-044754BE9A19}"/>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6D757721-E7BE-46CB-96D6-615B70F1D12E}"/>
              </a:ext>
            </a:extLst>
          </p:cNvPr>
          <p:cNvGraphicFramePr>
            <a:graphicFrameLocks noGrp="1"/>
          </p:cNvGraphicFramePr>
          <p:nvPr>
            <p:ph type="tbl" sz="quarter" idx="13"/>
            <p:extLst>
              <p:ext uri="{D42A27DB-BD31-4B8C-83A1-F6EECF244321}">
                <p14:modId xmlns:p14="http://schemas.microsoft.com/office/powerpoint/2010/main" val="414958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6092740"/>
                    </a:ext>
                  </a:extLst>
                </a:gridCol>
                <a:gridCol w="246888">
                  <a:extLst>
                    <a:ext uri="{9D8B030D-6E8A-4147-A177-3AD203B41FA5}">
                      <a16:colId xmlns:a16="http://schemas.microsoft.com/office/drawing/2014/main" val="1498751965"/>
                    </a:ext>
                  </a:extLst>
                </a:gridCol>
                <a:gridCol w="246888">
                  <a:extLst>
                    <a:ext uri="{9D8B030D-6E8A-4147-A177-3AD203B41FA5}">
                      <a16:colId xmlns:a16="http://schemas.microsoft.com/office/drawing/2014/main" val="176401226"/>
                    </a:ext>
                  </a:extLst>
                </a:gridCol>
                <a:gridCol w="246888">
                  <a:extLst>
                    <a:ext uri="{9D8B030D-6E8A-4147-A177-3AD203B41FA5}">
                      <a16:colId xmlns:a16="http://schemas.microsoft.com/office/drawing/2014/main" val="2711647483"/>
                    </a:ext>
                  </a:extLst>
                </a:gridCol>
                <a:gridCol w="246888">
                  <a:extLst>
                    <a:ext uri="{9D8B030D-6E8A-4147-A177-3AD203B41FA5}">
                      <a16:colId xmlns:a16="http://schemas.microsoft.com/office/drawing/2014/main" val="3055694166"/>
                    </a:ext>
                  </a:extLst>
                </a:gridCol>
                <a:gridCol w="246888">
                  <a:extLst>
                    <a:ext uri="{9D8B030D-6E8A-4147-A177-3AD203B41FA5}">
                      <a16:colId xmlns:a16="http://schemas.microsoft.com/office/drawing/2014/main" val="277454403"/>
                    </a:ext>
                  </a:extLst>
                </a:gridCol>
                <a:gridCol w="246888">
                  <a:extLst>
                    <a:ext uri="{9D8B030D-6E8A-4147-A177-3AD203B41FA5}">
                      <a16:colId xmlns:a16="http://schemas.microsoft.com/office/drawing/2014/main" val="1797920922"/>
                    </a:ext>
                  </a:extLst>
                </a:gridCol>
                <a:gridCol w="246888">
                  <a:extLst>
                    <a:ext uri="{9D8B030D-6E8A-4147-A177-3AD203B41FA5}">
                      <a16:colId xmlns:a16="http://schemas.microsoft.com/office/drawing/2014/main" val="1640795249"/>
                    </a:ext>
                  </a:extLst>
                </a:gridCol>
                <a:gridCol w="246888">
                  <a:extLst>
                    <a:ext uri="{9D8B030D-6E8A-4147-A177-3AD203B41FA5}">
                      <a16:colId xmlns:a16="http://schemas.microsoft.com/office/drawing/2014/main" val="347084015"/>
                    </a:ext>
                  </a:extLst>
                </a:gridCol>
                <a:gridCol w="246888">
                  <a:extLst>
                    <a:ext uri="{9D8B030D-6E8A-4147-A177-3AD203B41FA5}">
                      <a16:colId xmlns:a16="http://schemas.microsoft.com/office/drawing/2014/main" val="3870190159"/>
                    </a:ext>
                  </a:extLst>
                </a:gridCol>
                <a:gridCol w="246888">
                  <a:extLst>
                    <a:ext uri="{9D8B030D-6E8A-4147-A177-3AD203B41FA5}">
                      <a16:colId xmlns:a16="http://schemas.microsoft.com/office/drawing/2014/main" val="1243230225"/>
                    </a:ext>
                  </a:extLst>
                </a:gridCol>
                <a:gridCol w="246888">
                  <a:extLst>
                    <a:ext uri="{9D8B030D-6E8A-4147-A177-3AD203B41FA5}">
                      <a16:colId xmlns:a16="http://schemas.microsoft.com/office/drawing/2014/main" val="1819397779"/>
                    </a:ext>
                  </a:extLst>
                </a:gridCol>
                <a:gridCol w="246888">
                  <a:extLst>
                    <a:ext uri="{9D8B030D-6E8A-4147-A177-3AD203B41FA5}">
                      <a16:colId xmlns:a16="http://schemas.microsoft.com/office/drawing/2014/main" val="3827183693"/>
                    </a:ext>
                  </a:extLst>
                </a:gridCol>
                <a:gridCol w="246888">
                  <a:extLst>
                    <a:ext uri="{9D8B030D-6E8A-4147-A177-3AD203B41FA5}">
                      <a16:colId xmlns:a16="http://schemas.microsoft.com/office/drawing/2014/main" val="961694778"/>
                    </a:ext>
                  </a:extLst>
                </a:gridCol>
                <a:gridCol w="246888">
                  <a:extLst>
                    <a:ext uri="{9D8B030D-6E8A-4147-A177-3AD203B41FA5}">
                      <a16:colId xmlns:a16="http://schemas.microsoft.com/office/drawing/2014/main" val="1497272378"/>
                    </a:ext>
                  </a:extLst>
                </a:gridCol>
                <a:gridCol w="246888">
                  <a:extLst>
                    <a:ext uri="{9D8B030D-6E8A-4147-A177-3AD203B41FA5}">
                      <a16:colId xmlns:a16="http://schemas.microsoft.com/office/drawing/2014/main" val="4228279295"/>
                    </a:ext>
                  </a:extLst>
                </a:gridCol>
                <a:gridCol w="246888">
                  <a:extLst>
                    <a:ext uri="{9D8B030D-6E8A-4147-A177-3AD203B41FA5}">
                      <a16:colId xmlns:a16="http://schemas.microsoft.com/office/drawing/2014/main" val="3433739453"/>
                    </a:ext>
                  </a:extLst>
                </a:gridCol>
                <a:gridCol w="246888">
                  <a:extLst>
                    <a:ext uri="{9D8B030D-6E8A-4147-A177-3AD203B41FA5}">
                      <a16:colId xmlns:a16="http://schemas.microsoft.com/office/drawing/2014/main" val="1878739474"/>
                    </a:ext>
                  </a:extLst>
                </a:gridCol>
                <a:gridCol w="246888">
                  <a:extLst>
                    <a:ext uri="{9D8B030D-6E8A-4147-A177-3AD203B41FA5}">
                      <a16:colId xmlns:a16="http://schemas.microsoft.com/office/drawing/2014/main" val="3626716921"/>
                    </a:ext>
                  </a:extLst>
                </a:gridCol>
                <a:gridCol w="246888">
                  <a:extLst>
                    <a:ext uri="{9D8B030D-6E8A-4147-A177-3AD203B41FA5}">
                      <a16:colId xmlns:a16="http://schemas.microsoft.com/office/drawing/2014/main" val="25010304"/>
                    </a:ext>
                  </a:extLst>
                </a:gridCol>
                <a:gridCol w="246888">
                  <a:extLst>
                    <a:ext uri="{9D8B030D-6E8A-4147-A177-3AD203B41FA5}">
                      <a16:colId xmlns:a16="http://schemas.microsoft.com/office/drawing/2014/main" val="2665883732"/>
                    </a:ext>
                  </a:extLst>
                </a:gridCol>
                <a:gridCol w="246888">
                  <a:extLst>
                    <a:ext uri="{9D8B030D-6E8A-4147-A177-3AD203B41FA5}">
                      <a16:colId xmlns:a16="http://schemas.microsoft.com/office/drawing/2014/main" val="1788547177"/>
                    </a:ext>
                  </a:extLst>
                </a:gridCol>
                <a:gridCol w="246888">
                  <a:extLst>
                    <a:ext uri="{9D8B030D-6E8A-4147-A177-3AD203B41FA5}">
                      <a16:colId xmlns:a16="http://schemas.microsoft.com/office/drawing/2014/main" val="191175225"/>
                    </a:ext>
                  </a:extLst>
                </a:gridCol>
                <a:gridCol w="246888">
                  <a:extLst>
                    <a:ext uri="{9D8B030D-6E8A-4147-A177-3AD203B41FA5}">
                      <a16:colId xmlns:a16="http://schemas.microsoft.com/office/drawing/2014/main" val="1653072417"/>
                    </a:ext>
                  </a:extLst>
                </a:gridCol>
                <a:gridCol w="246888">
                  <a:extLst>
                    <a:ext uri="{9D8B030D-6E8A-4147-A177-3AD203B41FA5}">
                      <a16:colId xmlns:a16="http://schemas.microsoft.com/office/drawing/2014/main" val="3660604969"/>
                    </a:ext>
                  </a:extLst>
                </a:gridCol>
                <a:gridCol w="246888">
                  <a:extLst>
                    <a:ext uri="{9D8B030D-6E8A-4147-A177-3AD203B41FA5}">
                      <a16:colId xmlns:a16="http://schemas.microsoft.com/office/drawing/2014/main" val="3705380705"/>
                    </a:ext>
                  </a:extLst>
                </a:gridCol>
                <a:gridCol w="246888">
                  <a:extLst>
                    <a:ext uri="{9D8B030D-6E8A-4147-A177-3AD203B41FA5}">
                      <a16:colId xmlns:a16="http://schemas.microsoft.com/office/drawing/2014/main" val="115615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601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886427"/>
                  </a:ext>
                </a:extLst>
              </a:tr>
            </a:tbl>
          </a:graphicData>
        </a:graphic>
      </p:graphicFrame>
      <p:sp>
        <p:nvSpPr>
          <p:cNvPr id="4" name="Text Placeholder 3">
            <a:extLst>
              <a:ext uri="{FF2B5EF4-FFF2-40B4-BE49-F238E27FC236}">
                <a16:creationId xmlns:a16="http://schemas.microsoft.com/office/drawing/2014/main" id="{C98489A2-0E20-461B-96AA-79456BDE3F4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82976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9F7D2-2673-477F-87BF-BCB8ECAEEEFF}"/>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32BBB264-835A-4496-89C1-59BBEAEBC676}"/>
              </a:ext>
            </a:extLst>
          </p:cNvPr>
          <p:cNvGraphicFramePr>
            <a:graphicFrameLocks noGrp="1"/>
          </p:cNvGraphicFramePr>
          <p:nvPr>
            <p:ph type="tbl" sz="quarter" idx="13"/>
            <p:extLst>
              <p:ext uri="{D42A27DB-BD31-4B8C-83A1-F6EECF244321}">
                <p14:modId xmlns:p14="http://schemas.microsoft.com/office/powerpoint/2010/main" val="102625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4082364"/>
                    </a:ext>
                  </a:extLst>
                </a:gridCol>
                <a:gridCol w="246888">
                  <a:extLst>
                    <a:ext uri="{9D8B030D-6E8A-4147-A177-3AD203B41FA5}">
                      <a16:colId xmlns:a16="http://schemas.microsoft.com/office/drawing/2014/main" val="2191957565"/>
                    </a:ext>
                  </a:extLst>
                </a:gridCol>
                <a:gridCol w="246888">
                  <a:extLst>
                    <a:ext uri="{9D8B030D-6E8A-4147-A177-3AD203B41FA5}">
                      <a16:colId xmlns:a16="http://schemas.microsoft.com/office/drawing/2014/main" val="1826135878"/>
                    </a:ext>
                  </a:extLst>
                </a:gridCol>
                <a:gridCol w="246888">
                  <a:extLst>
                    <a:ext uri="{9D8B030D-6E8A-4147-A177-3AD203B41FA5}">
                      <a16:colId xmlns:a16="http://schemas.microsoft.com/office/drawing/2014/main" val="2539209857"/>
                    </a:ext>
                  </a:extLst>
                </a:gridCol>
                <a:gridCol w="246888">
                  <a:extLst>
                    <a:ext uri="{9D8B030D-6E8A-4147-A177-3AD203B41FA5}">
                      <a16:colId xmlns:a16="http://schemas.microsoft.com/office/drawing/2014/main" val="373370804"/>
                    </a:ext>
                  </a:extLst>
                </a:gridCol>
                <a:gridCol w="246888">
                  <a:extLst>
                    <a:ext uri="{9D8B030D-6E8A-4147-A177-3AD203B41FA5}">
                      <a16:colId xmlns:a16="http://schemas.microsoft.com/office/drawing/2014/main" val="2791080786"/>
                    </a:ext>
                  </a:extLst>
                </a:gridCol>
                <a:gridCol w="246888">
                  <a:extLst>
                    <a:ext uri="{9D8B030D-6E8A-4147-A177-3AD203B41FA5}">
                      <a16:colId xmlns:a16="http://schemas.microsoft.com/office/drawing/2014/main" val="784913044"/>
                    </a:ext>
                  </a:extLst>
                </a:gridCol>
                <a:gridCol w="246888">
                  <a:extLst>
                    <a:ext uri="{9D8B030D-6E8A-4147-A177-3AD203B41FA5}">
                      <a16:colId xmlns:a16="http://schemas.microsoft.com/office/drawing/2014/main" val="3618508798"/>
                    </a:ext>
                  </a:extLst>
                </a:gridCol>
                <a:gridCol w="246888">
                  <a:extLst>
                    <a:ext uri="{9D8B030D-6E8A-4147-A177-3AD203B41FA5}">
                      <a16:colId xmlns:a16="http://schemas.microsoft.com/office/drawing/2014/main" val="3555788338"/>
                    </a:ext>
                  </a:extLst>
                </a:gridCol>
                <a:gridCol w="246888">
                  <a:extLst>
                    <a:ext uri="{9D8B030D-6E8A-4147-A177-3AD203B41FA5}">
                      <a16:colId xmlns:a16="http://schemas.microsoft.com/office/drawing/2014/main" val="2889023797"/>
                    </a:ext>
                  </a:extLst>
                </a:gridCol>
                <a:gridCol w="246888">
                  <a:extLst>
                    <a:ext uri="{9D8B030D-6E8A-4147-A177-3AD203B41FA5}">
                      <a16:colId xmlns:a16="http://schemas.microsoft.com/office/drawing/2014/main" val="4248464133"/>
                    </a:ext>
                  </a:extLst>
                </a:gridCol>
                <a:gridCol w="246888">
                  <a:extLst>
                    <a:ext uri="{9D8B030D-6E8A-4147-A177-3AD203B41FA5}">
                      <a16:colId xmlns:a16="http://schemas.microsoft.com/office/drawing/2014/main" val="3151465928"/>
                    </a:ext>
                  </a:extLst>
                </a:gridCol>
                <a:gridCol w="246888">
                  <a:extLst>
                    <a:ext uri="{9D8B030D-6E8A-4147-A177-3AD203B41FA5}">
                      <a16:colId xmlns:a16="http://schemas.microsoft.com/office/drawing/2014/main" val="2126325133"/>
                    </a:ext>
                  </a:extLst>
                </a:gridCol>
                <a:gridCol w="246888">
                  <a:extLst>
                    <a:ext uri="{9D8B030D-6E8A-4147-A177-3AD203B41FA5}">
                      <a16:colId xmlns:a16="http://schemas.microsoft.com/office/drawing/2014/main" val="3213420682"/>
                    </a:ext>
                  </a:extLst>
                </a:gridCol>
                <a:gridCol w="246888">
                  <a:extLst>
                    <a:ext uri="{9D8B030D-6E8A-4147-A177-3AD203B41FA5}">
                      <a16:colId xmlns:a16="http://schemas.microsoft.com/office/drawing/2014/main" val="2705323185"/>
                    </a:ext>
                  </a:extLst>
                </a:gridCol>
                <a:gridCol w="246888">
                  <a:extLst>
                    <a:ext uri="{9D8B030D-6E8A-4147-A177-3AD203B41FA5}">
                      <a16:colId xmlns:a16="http://schemas.microsoft.com/office/drawing/2014/main" val="544886809"/>
                    </a:ext>
                  </a:extLst>
                </a:gridCol>
                <a:gridCol w="246888">
                  <a:extLst>
                    <a:ext uri="{9D8B030D-6E8A-4147-A177-3AD203B41FA5}">
                      <a16:colId xmlns:a16="http://schemas.microsoft.com/office/drawing/2014/main" val="3063108650"/>
                    </a:ext>
                  </a:extLst>
                </a:gridCol>
                <a:gridCol w="246888">
                  <a:extLst>
                    <a:ext uri="{9D8B030D-6E8A-4147-A177-3AD203B41FA5}">
                      <a16:colId xmlns:a16="http://schemas.microsoft.com/office/drawing/2014/main" val="2077998717"/>
                    </a:ext>
                  </a:extLst>
                </a:gridCol>
                <a:gridCol w="246888">
                  <a:extLst>
                    <a:ext uri="{9D8B030D-6E8A-4147-A177-3AD203B41FA5}">
                      <a16:colId xmlns:a16="http://schemas.microsoft.com/office/drawing/2014/main" val="3273292099"/>
                    </a:ext>
                  </a:extLst>
                </a:gridCol>
                <a:gridCol w="246888">
                  <a:extLst>
                    <a:ext uri="{9D8B030D-6E8A-4147-A177-3AD203B41FA5}">
                      <a16:colId xmlns:a16="http://schemas.microsoft.com/office/drawing/2014/main" val="647908456"/>
                    </a:ext>
                  </a:extLst>
                </a:gridCol>
                <a:gridCol w="246888">
                  <a:extLst>
                    <a:ext uri="{9D8B030D-6E8A-4147-A177-3AD203B41FA5}">
                      <a16:colId xmlns:a16="http://schemas.microsoft.com/office/drawing/2014/main" val="475633929"/>
                    </a:ext>
                  </a:extLst>
                </a:gridCol>
                <a:gridCol w="246888">
                  <a:extLst>
                    <a:ext uri="{9D8B030D-6E8A-4147-A177-3AD203B41FA5}">
                      <a16:colId xmlns:a16="http://schemas.microsoft.com/office/drawing/2014/main" val="947730592"/>
                    </a:ext>
                  </a:extLst>
                </a:gridCol>
                <a:gridCol w="246888">
                  <a:extLst>
                    <a:ext uri="{9D8B030D-6E8A-4147-A177-3AD203B41FA5}">
                      <a16:colId xmlns:a16="http://schemas.microsoft.com/office/drawing/2014/main" val="2267169905"/>
                    </a:ext>
                  </a:extLst>
                </a:gridCol>
                <a:gridCol w="246888">
                  <a:extLst>
                    <a:ext uri="{9D8B030D-6E8A-4147-A177-3AD203B41FA5}">
                      <a16:colId xmlns:a16="http://schemas.microsoft.com/office/drawing/2014/main" val="2921374483"/>
                    </a:ext>
                  </a:extLst>
                </a:gridCol>
                <a:gridCol w="246888">
                  <a:extLst>
                    <a:ext uri="{9D8B030D-6E8A-4147-A177-3AD203B41FA5}">
                      <a16:colId xmlns:a16="http://schemas.microsoft.com/office/drawing/2014/main" val="735450591"/>
                    </a:ext>
                  </a:extLst>
                </a:gridCol>
                <a:gridCol w="246888">
                  <a:extLst>
                    <a:ext uri="{9D8B030D-6E8A-4147-A177-3AD203B41FA5}">
                      <a16:colId xmlns:a16="http://schemas.microsoft.com/office/drawing/2014/main" val="3165672148"/>
                    </a:ext>
                  </a:extLst>
                </a:gridCol>
                <a:gridCol w="246888">
                  <a:extLst>
                    <a:ext uri="{9D8B030D-6E8A-4147-A177-3AD203B41FA5}">
                      <a16:colId xmlns:a16="http://schemas.microsoft.com/office/drawing/2014/main" val="345627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680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1134376"/>
                  </a:ext>
                </a:extLst>
              </a:tr>
            </a:tbl>
          </a:graphicData>
        </a:graphic>
      </p:graphicFrame>
      <p:sp>
        <p:nvSpPr>
          <p:cNvPr id="4" name="Text Placeholder 3">
            <a:extLst>
              <a:ext uri="{FF2B5EF4-FFF2-40B4-BE49-F238E27FC236}">
                <a16:creationId xmlns:a16="http://schemas.microsoft.com/office/drawing/2014/main" id="{AFA629D5-EDD1-4FF0-9DF9-22C3BEC5295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87718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E766-FE6D-469C-9729-463BC0B40D74}"/>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BABD746E-289D-4533-B1DD-196497595D8E}"/>
              </a:ext>
            </a:extLst>
          </p:cNvPr>
          <p:cNvGraphicFramePr>
            <a:graphicFrameLocks noGrp="1"/>
          </p:cNvGraphicFramePr>
          <p:nvPr>
            <p:ph type="tbl" sz="quarter" idx="13"/>
            <p:extLst>
              <p:ext uri="{D42A27DB-BD31-4B8C-83A1-F6EECF244321}">
                <p14:modId xmlns:p14="http://schemas.microsoft.com/office/powerpoint/2010/main" val="1597171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7772467"/>
                    </a:ext>
                  </a:extLst>
                </a:gridCol>
                <a:gridCol w="246888">
                  <a:extLst>
                    <a:ext uri="{9D8B030D-6E8A-4147-A177-3AD203B41FA5}">
                      <a16:colId xmlns:a16="http://schemas.microsoft.com/office/drawing/2014/main" val="4189401537"/>
                    </a:ext>
                  </a:extLst>
                </a:gridCol>
                <a:gridCol w="246888">
                  <a:extLst>
                    <a:ext uri="{9D8B030D-6E8A-4147-A177-3AD203B41FA5}">
                      <a16:colId xmlns:a16="http://schemas.microsoft.com/office/drawing/2014/main" val="4206859591"/>
                    </a:ext>
                  </a:extLst>
                </a:gridCol>
                <a:gridCol w="246888">
                  <a:extLst>
                    <a:ext uri="{9D8B030D-6E8A-4147-A177-3AD203B41FA5}">
                      <a16:colId xmlns:a16="http://schemas.microsoft.com/office/drawing/2014/main" val="2855097499"/>
                    </a:ext>
                  </a:extLst>
                </a:gridCol>
                <a:gridCol w="246888">
                  <a:extLst>
                    <a:ext uri="{9D8B030D-6E8A-4147-A177-3AD203B41FA5}">
                      <a16:colId xmlns:a16="http://schemas.microsoft.com/office/drawing/2014/main" val="3937925606"/>
                    </a:ext>
                  </a:extLst>
                </a:gridCol>
                <a:gridCol w="246888">
                  <a:extLst>
                    <a:ext uri="{9D8B030D-6E8A-4147-A177-3AD203B41FA5}">
                      <a16:colId xmlns:a16="http://schemas.microsoft.com/office/drawing/2014/main" val="2192077643"/>
                    </a:ext>
                  </a:extLst>
                </a:gridCol>
                <a:gridCol w="246888">
                  <a:extLst>
                    <a:ext uri="{9D8B030D-6E8A-4147-A177-3AD203B41FA5}">
                      <a16:colId xmlns:a16="http://schemas.microsoft.com/office/drawing/2014/main" val="3567957146"/>
                    </a:ext>
                  </a:extLst>
                </a:gridCol>
                <a:gridCol w="246888">
                  <a:extLst>
                    <a:ext uri="{9D8B030D-6E8A-4147-A177-3AD203B41FA5}">
                      <a16:colId xmlns:a16="http://schemas.microsoft.com/office/drawing/2014/main" val="2829263582"/>
                    </a:ext>
                  </a:extLst>
                </a:gridCol>
                <a:gridCol w="246888">
                  <a:extLst>
                    <a:ext uri="{9D8B030D-6E8A-4147-A177-3AD203B41FA5}">
                      <a16:colId xmlns:a16="http://schemas.microsoft.com/office/drawing/2014/main" val="1508260839"/>
                    </a:ext>
                  </a:extLst>
                </a:gridCol>
                <a:gridCol w="246888">
                  <a:extLst>
                    <a:ext uri="{9D8B030D-6E8A-4147-A177-3AD203B41FA5}">
                      <a16:colId xmlns:a16="http://schemas.microsoft.com/office/drawing/2014/main" val="2042311553"/>
                    </a:ext>
                  </a:extLst>
                </a:gridCol>
                <a:gridCol w="246888">
                  <a:extLst>
                    <a:ext uri="{9D8B030D-6E8A-4147-A177-3AD203B41FA5}">
                      <a16:colId xmlns:a16="http://schemas.microsoft.com/office/drawing/2014/main" val="2493954185"/>
                    </a:ext>
                  </a:extLst>
                </a:gridCol>
                <a:gridCol w="246888">
                  <a:extLst>
                    <a:ext uri="{9D8B030D-6E8A-4147-A177-3AD203B41FA5}">
                      <a16:colId xmlns:a16="http://schemas.microsoft.com/office/drawing/2014/main" val="1549110957"/>
                    </a:ext>
                  </a:extLst>
                </a:gridCol>
                <a:gridCol w="246888">
                  <a:extLst>
                    <a:ext uri="{9D8B030D-6E8A-4147-A177-3AD203B41FA5}">
                      <a16:colId xmlns:a16="http://schemas.microsoft.com/office/drawing/2014/main" val="1010183263"/>
                    </a:ext>
                  </a:extLst>
                </a:gridCol>
                <a:gridCol w="246888">
                  <a:extLst>
                    <a:ext uri="{9D8B030D-6E8A-4147-A177-3AD203B41FA5}">
                      <a16:colId xmlns:a16="http://schemas.microsoft.com/office/drawing/2014/main" val="3599299281"/>
                    </a:ext>
                  </a:extLst>
                </a:gridCol>
                <a:gridCol w="246888">
                  <a:extLst>
                    <a:ext uri="{9D8B030D-6E8A-4147-A177-3AD203B41FA5}">
                      <a16:colId xmlns:a16="http://schemas.microsoft.com/office/drawing/2014/main" val="3895761600"/>
                    </a:ext>
                  </a:extLst>
                </a:gridCol>
                <a:gridCol w="246888">
                  <a:extLst>
                    <a:ext uri="{9D8B030D-6E8A-4147-A177-3AD203B41FA5}">
                      <a16:colId xmlns:a16="http://schemas.microsoft.com/office/drawing/2014/main" val="1072595239"/>
                    </a:ext>
                  </a:extLst>
                </a:gridCol>
                <a:gridCol w="246888">
                  <a:extLst>
                    <a:ext uri="{9D8B030D-6E8A-4147-A177-3AD203B41FA5}">
                      <a16:colId xmlns:a16="http://schemas.microsoft.com/office/drawing/2014/main" val="2356153882"/>
                    </a:ext>
                  </a:extLst>
                </a:gridCol>
                <a:gridCol w="246888">
                  <a:extLst>
                    <a:ext uri="{9D8B030D-6E8A-4147-A177-3AD203B41FA5}">
                      <a16:colId xmlns:a16="http://schemas.microsoft.com/office/drawing/2014/main" val="1604621202"/>
                    </a:ext>
                  </a:extLst>
                </a:gridCol>
                <a:gridCol w="246888">
                  <a:extLst>
                    <a:ext uri="{9D8B030D-6E8A-4147-A177-3AD203B41FA5}">
                      <a16:colId xmlns:a16="http://schemas.microsoft.com/office/drawing/2014/main" val="3398536586"/>
                    </a:ext>
                  </a:extLst>
                </a:gridCol>
                <a:gridCol w="246888">
                  <a:extLst>
                    <a:ext uri="{9D8B030D-6E8A-4147-A177-3AD203B41FA5}">
                      <a16:colId xmlns:a16="http://schemas.microsoft.com/office/drawing/2014/main" val="1977957861"/>
                    </a:ext>
                  </a:extLst>
                </a:gridCol>
                <a:gridCol w="246888">
                  <a:extLst>
                    <a:ext uri="{9D8B030D-6E8A-4147-A177-3AD203B41FA5}">
                      <a16:colId xmlns:a16="http://schemas.microsoft.com/office/drawing/2014/main" val="1365672738"/>
                    </a:ext>
                  </a:extLst>
                </a:gridCol>
                <a:gridCol w="246888">
                  <a:extLst>
                    <a:ext uri="{9D8B030D-6E8A-4147-A177-3AD203B41FA5}">
                      <a16:colId xmlns:a16="http://schemas.microsoft.com/office/drawing/2014/main" val="2772344915"/>
                    </a:ext>
                  </a:extLst>
                </a:gridCol>
                <a:gridCol w="246888">
                  <a:extLst>
                    <a:ext uri="{9D8B030D-6E8A-4147-A177-3AD203B41FA5}">
                      <a16:colId xmlns:a16="http://schemas.microsoft.com/office/drawing/2014/main" val="2314688780"/>
                    </a:ext>
                  </a:extLst>
                </a:gridCol>
                <a:gridCol w="246888">
                  <a:extLst>
                    <a:ext uri="{9D8B030D-6E8A-4147-A177-3AD203B41FA5}">
                      <a16:colId xmlns:a16="http://schemas.microsoft.com/office/drawing/2014/main" val="3089657027"/>
                    </a:ext>
                  </a:extLst>
                </a:gridCol>
                <a:gridCol w="246888">
                  <a:extLst>
                    <a:ext uri="{9D8B030D-6E8A-4147-A177-3AD203B41FA5}">
                      <a16:colId xmlns:a16="http://schemas.microsoft.com/office/drawing/2014/main" val="3624638948"/>
                    </a:ext>
                  </a:extLst>
                </a:gridCol>
                <a:gridCol w="246888">
                  <a:extLst>
                    <a:ext uri="{9D8B030D-6E8A-4147-A177-3AD203B41FA5}">
                      <a16:colId xmlns:a16="http://schemas.microsoft.com/office/drawing/2014/main" val="3255372888"/>
                    </a:ext>
                  </a:extLst>
                </a:gridCol>
                <a:gridCol w="246888">
                  <a:extLst>
                    <a:ext uri="{9D8B030D-6E8A-4147-A177-3AD203B41FA5}">
                      <a16:colId xmlns:a16="http://schemas.microsoft.com/office/drawing/2014/main" val="4262976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224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6528724"/>
                  </a:ext>
                </a:extLst>
              </a:tr>
            </a:tbl>
          </a:graphicData>
        </a:graphic>
      </p:graphicFrame>
      <p:sp>
        <p:nvSpPr>
          <p:cNvPr id="4" name="Text Placeholder 3">
            <a:extLst>
              <a:ext uri="{FF2B5EF4-FFF2-40B4-BE49-F238E27FC236}">
                <a16:creationId xmlns:a16="http://schemas.microsoft.com/office/drawing/2014/main" id="{67AA080D-0B4B-4728-9567-0C5A0EE582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6797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3E625-5D13-4E81-A3D8-2228F2E3DD61}"/>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35EF3238-10D8-46F4-B63C-EB67F573AC1A}"/>
              </a:ext>
            </a:extLst>
          </p:cNvPr>
          <p:cNvGraphicFramePr>
            <a:graphicFrameLocks noGrp="1"/>
          </p:cNvGraphicFramePr>
          <p:nvPr>
            <p:ph type="tbl" sz="quarter" idx="13"/>
            <p:extLst>
              <p:ext uri="{D42A27DB-BD31-4B8C-83A1-F6EECF244321}">
                <p14:modId xmlns:p14="http://schemas.microsoft.com/office/powerpoint/2010/main" val="157171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8106638"/>
                    </a:ext>
                  </a:extLst>
                </a:gridCol>
                <a:gridCol w="246888">
                  <a:extLst>
                    <a:ext uri="{9D8B030D-6E8A-4147-A177-3AD203B41FA5}">
                      <a16:colId xmlns:a16="http://schemas.microsoft.com/office/drawing/2014/main" val="4274468057"/>
                    </a:ext>
                  </a:extLst>
                </a:gridCol>
                <a:gridCol w="246888">
                  <a:extLst>
                    <a:ext uri="{9D8B030D-6E8A-4147-A177-3AD203B41FA5}">
                      <a16:colId xmlns:a16="http://schemas.microsoft.com/office/drawing/2014/main" val="3491097346"/>
                    </a:ext>
                  </a:extLst>
                </a:gridCol>
                <a:gridCol w="246888">
                  <a:extLst>
                    <a:ext uri="{9D8B030D-6E8A-4147-A177-3AD203B41FA5}">
                      <a16:colId xmlns:a16="http://schemas.microsoft.com/office/drawing/2014/main" val="1882387161"/>
                    </a:ext>
                  </a:extLst>
                </a:gridCol>
                <a:gridCol w="246888">
                  <a:extLst>
                    <a:ext uri="{9D8B030D-6E8A-4147-A177-3AD203B41FA5}">
                      <a16:colId xmlns:a16="http://schemas.microsoft.com/office/drawing/2014/main" val="296982855"/>
                    </a:ext>
                  </a:extLst>
                </a:gridCol>
                <a:gridCol w="246888">
                  <a:extLst>
                    <a:ext uri="{9D8B030D-6E8A-4147-A177-3AD203B41FA5}">
                      <a16:colId xmlns:a16="http://schemas.microsoft.com/office/drawing/2014/main" val="1433697566"/>
                    </a:ext>
                  </a:extLst>
                </a:gridCol>
                <a:gridCol w="246888">
                  <a:extLst>
                    <a:ext uri="{9D8B030D-6E8A-4147-A177-3AD203B41FA5}">
                      <a16:colId xmlns:a16="http://schemas.microsoft.com/office/drawing/2014/main" val="1612578572"/>
                    </a:ext>
                  </a:extLst>
                </a:gridCol>
                <a:gridCol w="246888">
                  <a:extLst>
                    <a:ext uri="{9D8B030D-6E8A-4147-A177-3AD203B41FA5}">
                      <a16:colId xmlns:a16="http://schemas.microsoft.com/office/drawing/2014/main" val="2988617586"/>
                    </a:ext>
                  </a:extLst>
                </a:gridCol>
                <a:gridCol w="246888">
                  <a:extLst>
                    <a:ext uri="{9D8B030D-6E8A-4147-A177-3AD203B41FA5}">
                      <a16:colId xmlns:a16="http://schemas.microsoft.com/office/drawing/2014/main" val="1191202373"/>
                    </a:ext>
                  </a:extLst>
                </a:gridCol>
                <a:gridCol w="246888">
                  <a:extLst>
                    <a:ext uri="{9D8B030D-6E8A-4147-A177-3AD203B41FA5}">
                      <a16:colId xmlns:a16="http://schemas.microsoft.com/office/drawing/2014/main" val="3433225344"/>
                    </a:ext>
                  </a:extLst>
                </a:gridCol>
                <a:gridCol w="246888">
                  <a:extLst>
                    <a:ext uri="{9D8B030D-6E8A-4147-A177-3AD203B41FA5}">
                      <a16:colId xmlns:a16="http://schemas.microsoft.com/office/drawing/2014/main" val="4044769223"/>
                    </a:ext>
                  </a:extLst>
                </a:gridCol>
                <a:gridCol w="246888">
                  <a:extLst>
                    <a:ext uri="{9D8B030D-6E8A-4147-A177-3AD203B41FA5}">
                      <a16:colId xmlns:a16="http://schemas.microsoft.com/office/drawing/2014/main" val="2337475989"/>
                    </a:ext>
                  </a:extLst>
                </a:gridCol>
                <a:gridCol w="246888">
                  <a:extLst>
                    <a:ext uri="{9D8B030D-6E8A-4147-A177-3AD203B41FA5}">
                      <a16:colId xmlns:a16="http://schemas.microsoft.com/office/drawing/2014/main" val="91393865"/>
                    </a:ext>
                  </a:extLst>
                </a:gridCol>
                <a:gridCol w="246888">
                  <a:extLst>
                    <a:ext uri="{9D8B030D-6E8A-4147-A177-3AD203B41FA5}">
                      <a16:colId xmlns:a16="http://schemas.microsoft.com/office/drawing/2014/main" val="3170431728"/>
                    </a:ext>
                  </a:extLst>
                </a:gridCol>
                <a:gridCol w="246888">
                  <a:extLst>
                    <a:ext uri="{9D8B030D-6E8A-4147-A177-3AD203B41FA5}">
                      <a16:colId xmlns:a16="http://schemas.microsoft.com/office/drawing/2014/main" val="562679554"/>
                    </a:ext>
                  </a:extLst>
                </a:gridCol>
                <a:gridCol w="246888">
                  <a:extLst>
                    <a:ext uri="{9D8B030D-6E8A-4147-A177-3AD203B41FA5}">
                      <a16:colId xmlns:a16="http://schemas.microsoft.com/office/drawing/2014/main" val="3984253599"/>
                    </a:ext>
                  </a:extLst>
                </a:gridCol>
                <a:gridCol w="246888">
                  <a:extLst>
                    <a:ext uri="{9D8B030D-6E8A-4147-A177-3AD203B41FA5}">
                      <a16:colId xmlns:a16="http://schemas.microsoft.com/office/drawing/2014/main" val="809688527"/>
                    </a:ext>
                  </a:extLst>
                </a:gridCol>
                <a:gridCol w="246888">
                  <a:extLst>
                    <a:ext uri="{9D8B030D-6E8A-4147-A177-3AD203B41FA5}">
                      <a16:colId xmlns:a16="http://schemas.microsoft.com/office/drawing/2014/main" val="4026727501"/>
                    </a:ext>
                  </a:extLst>
                </a:gridCol>
                <a:gridCol w="246888">
                  <a:extLst>
                    <a:ext uri="{9D8B030D-6E8A-4147-A177-3AD203B41FA5}">
                      <a16:colId xmlns:a16="http://schemas.microsoft.com/office/drawing/2014/main" val="2138113008"/>
                    </a:ext>
                  </a:extLst>
                </a:gridCol>
                <a:gridCol w="246888">
                  <a:extLst>
                    <a:ext uri="{9D8B030D-6E8A-4147-A177-3AD203B41FA5}">
                      <a16:colId xmlns:a16="http://schemas.microsoft.com/office/drawing/2014/main" val="2636553885"/>
                    </a:ext>
                  </a:extLst>
                </a:gridCol>
                <a:gridCol w="246888">
                  <a:extLst>
                    <a:ext uri="{9D8B030D-6E8A-4147-A177-3AD203B41FA5}">
                      <a16:colId xmlns:a16="http://schemas.microsoft.com/office/drawing/2014/main" val="2583132868"/>
                    </a:ext>
                  </a:extLst>
                </a:gridCol>
                <a:gridCol w="246888">
                  <a:extLst>
                    <a:ext uri="{9D8B030D-6E8A-4147-A177-3AD203B41FA5}">
                      <a16:colId xmlns:a16="http://schemas.microsoft.com/office/drawing/2014/main" val="690214397"/>
                    </a:ext>
                  </a:extLst>
                </a:gridCol>
                <a:gridCol w="246888">
                  <a:extLst>
                    <a:ext uri="{9D8B030D-6E8A-4147-A177-3AD203B41FA5}">
                      <a16:colId xmlns:a16="http://schemas.microsoft.com/office/drawing/2014/main" val="1604408848"/>
                    </a:ext>
                  </a:extLst>
                </a:gridCol>
                <a:gridCol w="246888">
                  <a:extLst>
                    <a:ext uri="{9D8B030D-6E8A-4147-A177-3AD203B41FA5}">
                      <a16:colId xmlns:a16="http://schemas.microsoft.com/office/drawing/2014/main" val="140116555"/>
                    </a:ext>
                  </a:extLst>
                </a:gridCol>
                <a:gridCol w="246888">
                  <a:extLst>
                    <a:ext uri="{9D8B030D-6E8A-4147-A177-3AD203B41FA5}">
                      <a16:colId xmlns:a16="http://schemas.microsoft.com/office/drawing/2014/main" val="2531873197"/>
                    </a:ext>
                  </a:extLst>
                </a:gridCol>
                <a:gridCol w="246888">
                  <a:extLst>
                    <a:ext uri="{9D8B030D-6E8A-4147-A177-3AD203B41FA5}">
                      <a16:colId xmlns:a16="http://schemas.microsoft.com/office/drawing/2014/main" val="3025251065"/>
                    </a:ext>
                  </a:extLst>
                </a:gridCol>
                <a:gridCol w="246888">
                  <a:extLst>
                    <a:ext uri="{9D8B030D-6E8A-4147-A177-3AD203B41FA5}">
                      <a16:colId xmlns:a16="http://schemas.microsoft.com/office/drawing/2014/main" val="167898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796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SPLAT offers you a variety of toothpaste flavours using the best ingredients in the world. We have Lavendersept, Green Tea, Biocalcium and Sensitive toothpastes.
Andddd they are fluoride-free! ; )
Get your #SPLAT toothpaste at your nearest Watsons Singapore or shop online: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79811394"/>
                  </a:ext>
                </a:extLst>
              </a:tr>
            </a:tbl>
          </a:graphicData>
        </a:graphic>
      </p:graphicFrame>
      <p:sp>
        <p:nvSpPr>
          <p:cNvPr id="4" name="Text Placeholder 3">
            <a:extLst>
              <a:ext uri="{FF2B5EF4-FFF2-40B4-BE49-F238E27FC236}">
                <a16:creationId xmlns:a16="http://schemas.microsoft.com/office/drawing/2014/main" id="{DBE0A062-D6D6-421A-A0A6-0ABE31C7BD0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7547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41070-AF0D-4841-B455-35778AD2D17B}"/>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2F9EBC32-1DA4-4781-9160-0BD1D1BA93DA}"/>
              </a:ext>
            </a:extLst>
          </p:cNvPr>
          <p:cNvGraphicFramePr>
            <a:graphicFrameLocks noGrp="1"/>
          </p:cNvGraphicFramePr>
          <p:nvPr>
            <p:ph type="tbl" sz="quarter" idx="13"/>
            <p:extLst>
              <p:ext uri="{D42A27DB-BD31-4B8C-83A1-F6EECF244321}">
                <p14:modId xmlns:p14="http://schemas.microsoft.com/office/powerpoint/2010/main" val="145822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0514385"/>
                    </a:ext>
                  </a:extLst>
                </a:gridCol>
                <a:gridCol w="246888">
                  <a:extLst>
                    <a:ext uri="{9D8B030D-6E8A-4147-A177-3AD203B41FA5}">
                      <a16:colId xmlns:a16="http://schemas.microsoft.com/office/drawing/2014/main" val="3297846324"/>
                    </a:ext>
                  </a:extLst>
                </a:gridCol>
                <a:gridCol w="246888">
                  <a:extLst>
                    <a:ext uri="{9D8B030D-6E8A-4147-A177-3AD203B41FA5}">
                      <a16:colId xmlns:a16="http://schemas.microsoft.com/office/drawing/2014/main" val="3348130620"/>
                    </a:ext>
                  </a:extLst>
                </a:gridCol>
                <a:gridCol w="246888">
                  <a:extLst>
                    <a:ext uri="{9D8B030D-6E8A-4147-A177-3AD203B41FA5}">
                      <a16:colId xmlns:a16="http://schemas.microsoft.com/office/drawing/2014/main" val="3376903992"/>
                    </a:ext>
                  </a:extLst>
                </a:gridCol>
                <a:gridCol w="246888">
                  <a:extLst>
                    <a:ext uri="{9D8B030D-6E8A-4147-A177-3AD203B41FA5}">
                      <a16:colId xmlns:a16="http://schemas.microsoft.com/office/drawing/2014/main" val="4171063217"/>
                    </a:ext>
                  </a:extLst>
                </a:gridCol>
                <a:gridCol w="246888">
                  <a:extLst>
                    <a:ext uri="{9D8B030D-6E8A-4147-A177-3AD203B41FA5}">
                      <a16:colId xmlns:a16="http://schemas.microsoft.com/office/drawing/2014/main" val="2741577259"/>
                    </a:ext>
                  </a:extLst>
                </a:gridCol>
                <a:gridCol w="246888">
                  <a:extLst>
                    <a:ext uri="{9D8B030D-6E8A-4147-A177-3AD203B41FA5}">
                      <a16:colId xmlns:a16="http://schemas.microsoft.com/office/drawing/2014/main" val="3268602900"/>
                    </a:ext>
                  </a:extLst>
                </a:gridCol>
                <a:gridCol w="246888">
                  <a:extLst>
                    <a:ext uri="{9D8B030D-6E8A-4147-A177-3AD203B41FA5}">
                      <a16:colId xmlns:a16="http://schemas.microsoft.com/office/drawing/2014/main" val="3612624456"/>
                    </a:ext>
                  </a:extLst>
                </a:gridCol>
                <a:gridCol w="246888">
                  <a:extLst>
                    <a:ext uri="{9D8B030D-6E8A-4147-A177-3AD203B41FA5}">
                      <a16:colId xmlns:a16="http://schemas.microsoft.com/office/drawing/2014/main" val="1473765250"/>
                    </a:ext>
                  </a:extLst>
                </a:gridCol>
                <a:gridCol w="246888">
                  <a:extLst>
                    <a:ext uri="{9D8B030D-6E8A-4147-A177-3AD203B41FA5}">
                      <a16:colId xmlns:a16="http://schemas.microsoft.com/office/drawing/2014/main" val="975291695"/>
                    </a:ext>
                  </a:extLst>
                </a:gridCol>
                <a:gridCol w="246888">
                  <a:extLst>
                    <a:ext uri="{9D8B030D-6E8A-4147-A177-3AD203B41FA5}">
                      <a16:colId xmlns:a16="http://schemas.microsoft.com/office/drawing/2014/main" val="2424169041"/>
                    </a:ext>
                  </a:extLst>
                </a:gridCol>
                <a:gridCol w="246888">
                  <a:extLst>
                    <a:ext uri="{9D8B030D-6E8A-4147-A177-3AD203B41FA5}">
                      <a16:colId xmlns:a16="http://schemas.microsoft.com/office/drawing/2014/main" val="179355873"/>
                    </a:ext>
                  </a:extLst>
                </a:gridCol>
                <a:gridCol w="246888">
                  <a:extLst>
                    <a:ext uri="{9D8B030D-6E8A-4147-A177-3AD203B41FA5}">
                      <a16:colId xmlns:a16="http://schemas.microsoft.com/office/drawing/2014/main" val="595083444"/>
                    </a:ext>
                  </a:extLst>
                </a:gridCol>
                <a:gridCol w="246888">
                  <a:extLst>
                    <a:ext uri="{9D8B030D-6E8A-4147-A177-3AD203B41FA5}">
                      <a16:colId xmlns:a16="http://schemas.microsoft.com/office/drawing/2014/main" val="3911271115"/>
                    </a:ext>
                  </a:extLst>
                </a:gridCol>
                <a:gridCol w="246888">
                  <a:extLst>
                    <a:ext uri="{9D8B030D-6E8A-4147-A177-3AD203B41FA5}">
                      <a16:colId xmlns:a16="http://schemas.microsoft.com/office/drawing/2014/main" val="2707994197"/>
                    </a:ext>
                  </a:extLst>
                </a:gridCol>
                <a:gridCol w="246888">
                  <a:extLst>
                    <a:ext uri="{9D8B030D-6E8A-4147-A177-3AD203B41FA5}">
                      <a16:colId xmlns:a16="http://schemas.microsoft.com/office/drawing/2014/main" val="3288192006"/>
                    </a:ext>
                  </a:extLst>
                </a:gridCol>
                <a:gridCol w="246888">
                  <a:extLst>
                    <a:ext uri="{9D8B030D-6E8A-4147-A177-3AD203B41FA5}">
                      <a16:colId xmlns:a16="http://schemas.microsoft.com/office/drawing/2014/main" val="2443583769"/>
                    </a:ext>
                  </a:extLst>
                </a:gridCol>
                <a:gridCol w="246888">
                  <a:extLst>
                    <a:ext uri="{9D8B030D-6E8A-4147-A177-3AD203B41FA5}">
                      <a16:colId xmlns:a16="http://schemas.microsoft.com/office/drawing/2014/main" val="3322481152"/>
                    </a:ext>
                  </a:extLst>
                </a:gridCol>
                <a:gridCol w="246888">
                  <a:extLst>
                    <a:ext uri="{9D8B030D-6E8A-4147-A177-3AD203B41FA5}">
                      <a16:colId xmlns:a16="http://schemas.microsoft.com/office/drawing/2014/main" val="1906639871"/>
                    </a:ext>
                  </a:extLst>
                </a:gridCol>
                <a:gridCol w="246888">
                  <a:extLst>
                    <a:ext uri="{9D8B030D-6E8A-4147-A177-3AD203B41FA5}">
                      <a16:colId xmlns:a16="http://schemas.microsoft.com/office/drawing/2014/main" val="715282842"/>
                    </a:ext>
                  </a:extLst>
                </a:gridCol>
                <a:gridCol w="246888">
                  <a:extLst>
                    <a:ext uri="{9D8B030D-6E8A-4147-A177-3AD203B41FA5}">
                      <a16:colId xmlns:a16="http://schemas.microsoft.com/office/drawing/2014/main" val="1010485169"/>
                    </a:ext>
                  </a:extLst>
                </a:gridCol>
                <a:gridCol w="246888">
                  <a:extLst>
                    <a:ext uri="{9D8B030D-6E8A-4147-A177-3AD203B41FA5}">
                      <a16:colId xmlns:a16="http://schemas.microsoft.com/office/drawing/2014/main" val="2005346108"/>
                    </a:ext>
                  </a:extLst>
                </a:gridCol>
                <a:gridCol w="246888">
                  <a:extLst>
                    <a:ext uri="{9D8B030D-6E8A-4147-A177-3AD203B41FA5}">
                      <a16:colId xmlns:a16="http://schemas.microsoft.com/office/drawing/2014/main" val="3020272314"/>
                    </a:ext>
                  </a:extLst>
                </a:gridCol>
                <a:gridCol w="246888">
                  <a:extLst>
                    <a:ext uri="{9D8B030D-6E8A-4147-A177-3AD203B41FA5}">
                      <a16:colId xmlns:a16="http://schemas.microsoft.com/office/drawing/2014/main" val="3010245258"/>
                    </a:ext>
                  </a:extLst>
                </a:gridCol>
                <a:gridCol w="246888">
                  <a:extLst>
                    <a:ext uri="{9D8B030D-6E8A-4147-A177-3AD203B41FA5}">
                      <a16:colId xmlns:a16="http://schemas.microsoft.com/office/drawing/2014/main" val="1806759556"/>
                    </a:ext>
                  </a:extLst>
                </a:gridCol>
                <a:gridCol w="246888">
                  <a:extLst>
                    <a:ext uri="{9D8B030D-6E8A-4147-A177-3AD203B41FA5}">
                      <a16:colId xmlns:a16="http://schemas.microsoft.com/office/drawing/2014/main" val="1722817026"/>
                    </a:ext>
                  </a:extLst>
                </a:gridCol>
                <a:gridCol w="246888">
                  <a:extLst>
                    <a:ext uri="{9D8B030D-6E8A-4147-A177-3AD203B41FA5}">
                      <a16:colId xmlns:a16="http://schemas.microsoft.com/office/drawing/2014/main" val="52047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273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68999048"/>
                  </a:ext>
                </a:extLst>
              </a:tr>
            </a:tbl>
          </a:graphicData>
        </a:graphic>
      </p:graphicFrame>
      <p:sp>
        <p:nvSpPr>
          <p:cNvPr id="4" name="Text Placeholder 3">
            <a:extLst>
              <a:ext uri="{FF2B5EF4-FFF2-40B4-BE49-F238E27FC236}">
                <a16:creationId xmlns:a16="http://schemas.microsoft.com/office/drawing/2014/main" id="{9794F292-F417-4CBF-98DA-623601C7F4E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35064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A34B7-9D41-4907-8D7B-F1CF9713B801}"/>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97085069-68B8-4507-B49C-66FF15194B73}"/>
              </a:ext>
            </a:extLst>
          </p:cNvPr>
          <p:cNvGraphicFramePr>
            <a:graphicFrameLocks noGrp="1"/>
          </p:cNvGraphicFramePr>
          <p:nvPr>
            <p:ph type="tbl" sz="quarter" idx="13"/>
            <p:extLst>
              <p:ext uri="{D42A27DB-BD31-4B8C-83A1-F6EECF244321}">
                <p14:modId xmlns:p14="http://schemas.microsoft.com/office/powerpoint/2010/main" val="415306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7376019"/>
                    </a:ext>
                  </a:extLst>
                </a:gridCol>
                <a:gridCol w="246888">
                  <a:extLst>
                    <a:ext uri="{9D8B030D-6E8A-4147-A177-3AD203B41FA5}">
                      <a16:colId xmlns:a16="http://schemas.microsoft.com/office/drawing/2014/main" val="2464646871"/>
                    </a:ext>
                  </a:extLst>
                </a:gridCol>
                <a:gridCol w="246888">
                  <a:extLst>
                    <a:ext uri="{9D8B030D-6E8A-4147-A177-3AD203B41FA5}">
                      <a16:colId xmlns:a16="http://schemas.microsoft.com/office/drawing/2014/main" val="603481279"/>
                    </a:ext>
                  </a:extLst>
                </a:gridCol>
                <a:gridCol w="246888">
                  <a:extLst>
                    <a:ext uri="{9D8B030D-6E8A-4147-A177-3AD203B41FA5}">
                      <a16:colId xmlns:a16="http://schemas.microsoft.com/office/drawing/2014/main" val="1723226502"/>
                    </a:ext>
                  </a:extLst>
                </a:gridCol>
                <a:gridCol w="246888">
                  <a:extLst>
                    <a:ext uri="{9D8B030D-6E8A-4147-A177-3AD203B41FA5}">
                      <a16:colId xmlns:a16="http://schemas.microsoft.com/office/drawing/2014/main" val="1218529576"/>
                    </a:ext>
                  </a:extLst>
                </a:gridCol>
                <a:gridCol w="246888">
                  <a:extLst>
                    <a:ext uri="{9D8B030D-6E8A-4147-A177-3AD203B41FA5}">
                      <a16:colId xmlns:a16="http://schemas.microsoft.com/office/drawing/2014/main" val="1371044217"/>
                    </a:ext>
                  </a:extLst>
                </a:gridCol>
                <a:gridCol w="246888">
                  <a:extLst>
                    <a:ext uri="{9D8B030D-6E8A-4147-A177-3AD203B41FA5}">
                      <a16:colId xmlns:a16="http://schemas.microsoft.com/office/drawing/2014/main" val="1553586738"/>
                    </a:ext>
                  </a:extLst>
                </a:gridCol>
                <a:gridCol w="246888">
                  <a:extLst>
                    <a:ext uri="{9D8B030D-6E8A-4147-A177-3AD203B41FA5}">
                      <a16:colId xmlns:a16="http://schemas.microsoft.com/office/drawing/2014/main" val="1586276689"/>
                    </a:ext>
                  </a:extLst>
                </a:gridCol>
                <a:gridCol w="246888">
                  <a:extLst>
                    <a:ext uri="{9D8B030D-6E8A-4147-A177-3AD203B41FA5}">
                      <a16:colId xmlns:a16="http://schemas.microsoft.com/office/drawing/2014/main" val="276444648"/>
                    </a:ext>
                  </a:extLst>
                </a:gridCol>
                <a:gridCol w="246888">
                  <a:extLst>
                    <a:ext uri="{9D8B030D-6E8A-4147-A177-3AD203B41FA5}">
                      <a16:colId xmlns:a16="http://schemas.microsoft.com/office/drawing/2014/main" val="2740376671"/>
                    </a:ext>
                  </a:extLst>
                </a:gridCol>
                <a:gridCol w="246888">
                  <a:extLst>
                    <a:ext uri="{9D8B030D-6E8A-4147-A177-3AD203B41FA5}">
                      <a16:colId xmlns:a16="http://schemas.microsoft.com/office/drawing/2014/main" val="4079778674"/>
                    </a:ext>
                  </a:extLst>
                </a:gridCol>
                <a:gridCol w="246888">
                  <a:extLst>
                    <a:ext uri="{9D8B030D-6E8A-4147-A177-3AD203B41FA5}">
                      <a16:colId xmlns:a16="http://schemas.microsoft.com/office/drawing/2014/main" val="2180854613"/>
                    </a:ext>
                  </a:extLst>
                </a:gridCol>
                <a:gridCol w="246888">
                  <a:extLst>
                    <a:ext uri="{9D8B030D-6E8A-4147-A177-3AD203B41FA5}">
                      <a16:colId xmlns:a16="http://schemas.microsoft.com/office/drawing/2014/main" val="1163231746"/>
                    </a:ext>
                  </a:extLst>
                </a:gridCol>
                <a:gridCol w="246888">
                  <a:extLst>
                    <a:ext uri="{9D8B030D-6E8A-4147-A177-3AD203B41FA5}">
                      <a16:colId xmlns:a16="http://schemas.microsoft.com/office/drawing/2014/main" val="2917782368"/>
                    </a:ext>
                  </a:extLst>
                </a:gridCol>
                <a:gridCol w="246888">
                  <a:extLst>
                    <a:ext uri="{9D8B030D-6E8A-4147-A177-3AD203B41FA5}">
                      <a16:colId xmlns:a16="http://schemas.microsoft.com/office/drawing/2014/main" val="3211479246"/>
                    </a:ext>
                  </a:extLst>
                </a:gridCol>
                <a:gridCol w="246888">
                  <a:extLst>
                    <a:ext uri="{9D8B030D-6E8A-4147-A177-3AD203B41FA5}">
                      <a16:colId xmlns:a16="http://schemas.microsoft.com/office/drawing/2014/main" val="2958099018"/>
                    </a:ext>
                  </a:extLst>
                </a:gridCol>
                <a:gridCol w="246888">
                  <a:extLst>
                    <a:ext uri="{9D8B030D-6E8A-4147-A177-3AD203B41FA5}">
                      <a16:colId xmlns:a16="http://schemas.microsoft.com/office/drawing/2014/main" val="1854323109"/>
                    </a:ext>
                  </a:extLst>
                </a:gridCol>
                <a:gridCol w="246888">
                  <a:extLst>
                    <a:ext uri="{9D8B030D-6E8A-4147-A177-3AD203B41FA5}">
                      <a16:colId xmlns:a16="http://schemas.microsoft.com/office/drawing/2014/main" val="3321650619"/>
                    </a:ext>
                  </a:extLst>
                </a:gridCol>
                <a:gridCol w="246888">
                  <a:extLst>
                    <a:ext uri="{9D8B030D-6E8A-4147-A177-3AD203B41FA5}">
                      <a16:colId xmlns:a16="http://schemas.microsoft.com/office/drawing/2014/main" val="1160371264"/>
                    </a:ext>
                  </a:extLst>
                </a:gridCol>
                <a:gridCol w="246888">
                  <a:extLst>
                    <a:ext uri="{9D8B030D-6E8A-4147-A177-3AD203B41FA5}">
                      <a16:colId xmlns:a16="http://schemas.microsoft.com/office/drawing/2014/main" val="2950496016"/>
                    </a:ext>
                  </a:extLst>
                </a:gridCol>
                <a:gridCol w="246888">
                  <a:extLst>
                    <a:ext uri="{9D8B030D-6E8A-4147-A177-3AD203B41FA5}">
                      <a16:colId xmlns:a16="http://schemas.microsoft.com/office/drawing/2014/main" val="2623879261"/>
                    </a:ext>
                  </a:extLst>
                </a:gridCol>
                <a:gridCol w="246888">
                  <a:extLst>
                    <a:ext uri="{9D8B030D-6E8A-4147-A177-3AD203B41FA5}">
                      <a16:colId xmlns:a16="http://schemas.microsoft.com/office/drawing/2014/main" val="2403828263"/>
                    </a:ext>
                  </a:extLst>
                </a:gridCol>
                <a:gridCol w="246888">
                  <a:extLst>
                    <a:ext uri="{9D8B030D-6E8A-4147-A177-3AD203B41FA5}">
                      <a16:colId xmlns:a16="http://schemas.microsoft.com/office/drawing/2014/main" val="973763698"/>
                    </a:ext>
                  </a:extLst>
                </a:gridCol>
                <a:gridCol w="246888">
                  <a:extLst>
                    <a:ext uri="{9D8B030D-6E8A-4147-A177-3AD203B41FA5}">
                      <a16:colId xmlns:a16="http://schemas.microsoft.com/office/drawing/2014/main" val="4024973728"/>
                    </a:ext>
                  </a:extLst>
                </a:gridCol>
                <a:gridCol w="246888">
                  <a:extLst>
                    <a:ext uri="{9D8B030D-6E8A-4147-A177-3AD203B41FA5}">
                      <a16:colId xmlns:a16="http://schemas.microsoft.com/office/drawing/2014/main" val="2463267380"/>
                    </a:ext>
                  </a:extLst>
                </a:gridCol>
                <a:gridCol w="246888">
                  <a:extLst>
                    <a:ext uri="{9D8B030D-6E8A-4147-A177-3AD203B41FA5}">
                      <a16:colId xmlns:a16="http://schemas.microsoft.com/office/drawing/2014/main" val="722787589"/>
                    </a:ext>
                  </a:extLst>
                </a:gridCol>
                <a:gridCol w="246888">
                  <a:extLst>
                    <a:ext uri="{9D8B030D-6E8A-4147-A177-3AD203B41FA5}">
                      <a16:colId xmlns:a16="http://schemas.microsoft.com/office/drawing/2014/main" val="58435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690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4077780"/>
                  </a:ext>
                </a:extLst>
              </a:tr>
            </a:tbl>
          </a:graphicData>
        </a:graphic>
      </p:graphicFrame>
      <p:sp>
        <p:nvSpPr>
          <p:cNvPr id="4" name="Text Placeholder 3">
            <a:extLst>
              <a:ext uri="{FF2B5EF4-FFF2-40B4-BE49-F238E27FC236}">
                <a16:creationId xmlns:a16="http://schemas.microsoft.com/office/drawing/2014/main" id="{B5495820-4FE0-48D4-9A13-9D4DCDD43C1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060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FD34-80AF-4EBE-BB84-6C79B30B6217}"/>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6832586C-2BAC-4DFF-8A07-752B7C2D8050}"/>
              </a:ext>
            </a:extLst>
          </p:cNvPr>
          <p:cNvGraphicFramePr>
            <a:graphicFrameLocks noGrp="1"/>
          </p:cNvGraphicFramePr>
          <p:nvPr>
            <p:ph type="tbl" sz="quarter" idx="13"/>
            <p:extLst>
              <p:ext uri="{D42A27DB-BD31-4B8C-83A1-F6EECF244321}">
                <p14:modId xmlns:p14="http://schemas.microsoft.com/office/powerpoint/2010/main" val="285280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0562907"/>
                    </a:ext>
                  </a:extLst>
                </a:gridCol>
                <a:gridCol w="246888">
                  <a:extLst>
                    <a:ext uri="{9D8B030D-6E8A-4147-A177-3AD203B41FA5}">
                      <a16:colId xmlns:a16="http://schemas.microsoft.com/office/drawing/2014/main" val="1617646254"/>
                    </a:ext>
                  </a:extLst>
                </a:gridCol>
                <a:gridCol w="246888">
                  <a:extLst>
                    <a:ext uri="{9D8B030D-6E8A-4147-A177-3AD203B41FA5}">
                      <a16:colId xmlns:a16="http://schemas.microsoft.com/office/drawing/2014/main" val="4258806791"/>
                    </a:ext>
                  </a:extLst>
                </a:gridCol>
                <a:gridCol w="246888">
                  <a:extLst>
                    <a:ext uri="{9D8B030D-6E8A-4147-A177-3AD203B41FA5}">
                      <a16:colId xmlns:a16="http://schemas.microsoft.com/office/drawing/2014/main" val="3639777740"/>
                    </a:ext>
                  </a:extLst>
                </a:gridCol>
                <a:gridCol w="246888">
                  <a:extLst>
                    <a:ext uri="{9D8B030D-6E8A-4147-A177-3AD203B41FA5}">
                      <a16:colId xmlns:a16="http://schemas.microsoft.com/office/drawing/2014/main" val="1008061276"/>
                    </a:ext>
                  </a:extLst>
                </a:gridCol>
                <a:gridCol w="246888">
                  <a:extLst>
                    <a:ext uri="{9D8B030D-6E8A-4147-A177-3AD203B41FA5}">
                      <a16:colId xmlns:a16="http://schemas.microsoft.com/office/drawing/2014/main" val="2584969087"/>
                    </a:ext>
                  </a:extLst>
                </a:gridCol>
                <a:gridCol w="246888">
                  <a:extLst>
                    <a:ext uri="{9D8B030D-6E8A-4147-A177-3AD203B41FA5}">
                      <a16:colId xmlns:a16="http://schemas.microsoft.com/office/drawing/2014/main" val="3176692680"/>
                    </a:ext>
                  </a:extLst>
                </a:gridCol>
                <a:gridCol w="246888">
                  <a:extLst>
                    <a:ext uri="{9D8B030D-6E8A-4147-A177-3AD203B41FA5}">
                      <a16:colId xmlns:a16="http://schemas.microsoft.com/office/drawing/2014/main" val="1220923783"/>
                    </a:ext>
                  </a:extLst>
                </a:gridCol>
                <a:gridCol w="246888">
                  <a:extLst>
                    <a:ext uri="{9D8B030D-6E8A-4147-A177-3AD203B41FA5}">
                      <a16:colId xmlns:a16="http://schemas.microsoft.com/office/drawing/2014/main" val="2850691688"/>
                    </a:ext>
                  </a:extLst>
                </a:gridCol>
                <a:gridCol w="246888">
                  <a:extLst>
                    <a:ext uri="{9D8B030D-6E8A-4147-A177-3AD203B41FA5}">
                      <a16:colId xmlns:a16="http://schemas.microsoft.com/office/drawing/2014/main" val="706678031"/>
                    </a:ext>
                  </a:extLst>
                </a:gridCol>
                <a:gridCol w="246888">
                  <a:extLst>
                    <a:ext uri="{9D8B030D-6E8A-4147-A177-3AD203B41FA5}">
                      <a16:colId xmlns:a16="http://schemas.microsoft.com/office/drawing/2014/main" val="2149534986"/>
                    </a:ext>
                  </a:extLst>
                </a:gridCol>
                <a:gridCol w="246888">
                  <a:extLst>
                    <a:ext uri="{9D8B030D-6E8A-4147-A177-3AD203B41FA5}">
                      <a16:colId xmlns:a16="http://schemas.microsoft.com/office/drawing/2014/main" val="3847255626"/>
                    </a:ext>
                  </a:extLst>
                </a:gridCol>
                <a:gridCol w="246888">
                  <a:extLst>
                    <a:ext uri="{9D8B030D-6E8A-4147-A177-3AD203B41FA5}">
                      <a16:colId xmlns:a16="http://schemas.microsoft.com/office/drawing/2014/main" val="2583836013"/>
                    </a:ext>
                  </a:extLst>
                </a:gridCol>
                <a:gridCol w="246888">
                  <a:extLst>
                    <a:ext uri="{9D8B030D-6E8A-4147-A177-3AD203B41FA5}">
                      <a16:colId xmlns:a16="http://schemas.microsoft.com/office/drawing/2014/main" val="2224368879"/>
                    </a:ext>
                  </a:extLst>
                </a:gridCol>
                <a:gridCol w="246888">
                  <a:extLst>
                    <a:ext uri="{9D8B030D-6E8A-4147-A177-3AD203B41FA5}">
                      <a16:colId xmlns:a16="http://schemas.microsoft.com/office/drawing/2014/main" val="157158961"/>
                    </a:ext>
                  </a:extLst>
                </a:gridCol>
                <a:gridCol w="246888">
                  <a:extLst>
                    <a:ext uri="{9D8B030D-6E8A-4147-A177-3AD203B41FA5}">
                      <a16:colId xmlns:a16="http://schemas.microsoft.com/office/drawing/2014/main" val="2989105614"/>
                    </a:ext>
                  </a:extLst>
                </a:gridCol>
                <a:gridCol w="246888">
                  <a:extLst>
                    <a:ext uri="{9D8B030D-6E8A-4147-A177-3AD203B41FA5}">
                      <a16:colId xmlns:a16="http://schemas.microsoft.com/office/drawing/2014/main" val="3320568692"/>
                    </a:ext>
                  </a:extLst>
                </a:gridCol>
                <a:gridCol w="246888">
                  <a:extLst>
                    <a:ext uri="{9D8B030D-6E8A-4147-A177-3AD203B41FA5}">
                      <a16:colId xmlns:a16="http://schemas.microsoft.com/office/drawing/2014/main" val="766259694"/>
                    </a:ext>
                  </a:extLst>
                </a:gridCol>
                <a:gridCol w="246888">
                  <a:extLst>
                    <a:ext uri="{9D8B030D-6E8A-4147-A177-3AD203B41FA5}">
                      <a16:colId xmlns:a16="http://schemas.microsoft.com/office/drawing/2014/main" val="2568482372"/>
                    </a:ext>
                  </a:extLst>
                </a:gridCol>
                <a:gridCol w="246888">
                  <a:extLst>
                    <a:ext uri="{9D8B030D-6E8A-4147-A177-3AD203B41FA5}">
                      <a16:colId xmlns:a16="http://schemas.microsoft.com/office/drawing/2014/main" val="3193977833"/>
                    </a:ext>
                  </a:extLst>
                </a:gridCol>
                <a:gridCol w="246888">
                  <a:extLst>
                    <a:ext uri="{9D8B030D-6E8A-4147-A177-3AD203B41FA5}">
                      <a16:colId xmlns:a16="http://schemas.microsoft.com/office/drawing/2014/main" val="1080735618"/>
                    </a:ext>
                  </a:extLst>
                </a:gridCol>
                <a:gridCol w="246888">
                  <a:extLst>
                    <a:ext uri="{9D8B030D-6E8A-4147-A177-3AD203B41FA5}">
                      <a16:colId xmlns:a16="http://schemas.microsoft.com/office/drawing/2014/main" val="2500443080"/>
                    </a:ext>
                  </a:extLst>
                </a:gridCol>
                <a:gridCol w="246888">
                  <a:extLst>
                    <a:ext uri="{9D8B030D-6E8A-4147-A177-3AD203B41FA5}">
                      <a16:colId xmlns:a16="http://schemas.microsoft.com/office/drawing/2014/main" val="2303649362"/>
                    </a:ext>
                  </a:extLst>
                </a:gridCol>
                <a:gridCol w="246888">
                  <a:extLst>
                    <a:ext uri="{9D8B030D-6E8A-4147-A177-3AD203B41FA5}">
                      <a16:colId xmlns:a16="http://schemas.microsoft.com/office/drawing/2014/main" val="2079976638"/>
                    </a:ext>
                  </a:extLst>
                </a:gridCol>
                <a:gridCol w="246888">
                  <a:extLst>
                    <a:ext uri="{9D8B030D-6E8A-4147-A177-3AD203B41FA5}">
                      <a16:colId xmlns:a16="http://schemas.microsoft.com/office/drawing/2014/main" val="3000535027"/>
                    </a:ext>
                  </a:extLst>
                </a:gridCol>
                <a:gridCol w="246888">
                  <a:extLst>
                    <a:ext uri="{9D8B030D-6E8A-4147-A177-3AD203B41FA5}">
                      <a16:colId xmlns:a16="http://schemas.microsoft.com/office/drawing/2014/main" val="459499498"/>
                    </a:ext>
                  </a:extLst>
                </a:gridCol>
                <a:gridCol w="246888">
                  <a:extLst>
                    <a:ext uri="{9D8B030D-6E8A-4147-A177-3AD203B41FA5}">
                      <a16:colId xmlns:a16="http://schemas.microsoft.com/office/drawing/2014/main" val="108528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701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62114500"/>
                  </a:ext>
                </a:extLst>
              </a:tr>
            </a:tbl>
          </a:graphicData>
        </a:graphic>
      </p:graphicFrame>
      <p:sp>
        <p:nvSpPr>
          <p:cNvPr id="4" name="Text Placeholder 3">
            <a:extLst>
              <a:ext uri="{FF2B5EF4-FFF2-40B4-BE49-F238E27FC236}">
                <a16:creationId xmlns:a16="http://schemas.microsoft.com/office/drawing/2014/main" id="{9BBCB458-E5EA-4C5C-80B5-0D3E683E8E6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43624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0C16-670A-44B0-B0F5-0FA372435638}"/>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649BD732-EB18-479A-AA68-156BE0E59092}"/>
              </a:ext>
            </a:extLst>
          </p:cNvPr>
          <p:cNvGraphicFramePr>
            <a:graphicFrameLocks noGrp="1"/>
          </p:cNvGraphicFramePr>
          <p:nvPr>
            <p:ph type="tbl" sz="quarter" idx="13"/>
            <p:extLst>
              <p:ext uri="{D42A27DB-BD31-4B8C-83A1-F6EECF244321}">
                <p14:modId xmlns:p14="http://schemas.microsoft.com/office/powerpoint/2010/main" val="242561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2347499"/>
                    </a:ext>
                  </a:extLst>
                </a:gridCol>
                <a:gridCol w="246888">
                  <a:extLst>
                    <a:ext uri="{9D8B030D-6E8A-4147-A177-3AD203B41FA5}">
                      <a16:colId xmlns:a16="http://schemas.microsoft.com/office/drawing/2014/main" val="611993735"/>
                    </a:ext>
                  </a:extLst>
                </a:gridCol>
                <a:gridCol w="246888">
                  <a:extLst>
                    <a:ext uri="{9D8B030D-6E8A-4147-A177-3AD203B41FA5}">
                      <a16:colId xmlns:a16="http://schemas.microsoft.com/office/drawing/2014/main" val="893098367"/>
                    </a:ext>
                  </a:extLst>
                </a:gridCol>
                <a:gridCol w="246888">
                  <a:extLst>
                    <a:ext uri="{9D8B030D-6E8A-4147-A177-3AD203B41FA5}">
                      <a16:colId xmlns:a16="http://schemas.microsoft.com/office/drawing/2014/main" val="971200910"/>
                    </a:ext>
                  </a:extLst>
                </a:gridCol>
                <a:gridCol w="246888">
                  <a:extLst>
                    <a:ext uri="{9D8B030D-6E8A-4147-A177-3AD203B41FA5}">
                      <a16:colId xmlns:a16="http://schemas.microsoft.com/office/drawing/2014/main" val="2437465204"/>
                    </a:ext>
                  </a:extLst>
                </a:gridCol>
                <a:gridCol w="246888">
                  <a:extLst>
                    <a:ext uri="{9D8B030D-6E8A-4147-A177-3AD203B41FA5}">
                      <a16:colId xmlns:a16="http://schemas.microsoft.com/office/drawing/2014/main" val="2776047578"/>
                    </a:ext>
                  </a:extLst>
                </a:gridCol>
                <a:gridCol w="246888">
                  <a:extLst>
                    <a:ext uri="{9D8B030D-6E8A-4147-A177-3AD203B41FA5}">
                      <a16:colId xmlns:a16="http://schemas.microsoft.com/office/drawing/2014/main" val="2471671753"/>
                    </a:ext>
                  </a:extLst>
                </a:gridCol>
                <a:gridCol w="246888">
                  <a:extLst>
                    <a:ext uri="{9D8B030D-6E8A-4147-A177-3AD203B41FA5}">
                      <a16:colId xmlns:a16="http://schemas.microsoft.com/office/drawing/2014/main" val="1571188525"/>
                    </a:ext>
                  </a:extLst>
                </a:gridCol>
                <a:gridCol w="246888">
                  <a:extLst>
                    <a:ext uri="{9D8B030D-6E8A-4147-A177-3AD203B41FA5}">
                      <a16:colId xmlns:a16="http://schemas.microsoft.com/office/drawing/2014/main" val="647835366"/>
                    </a:ext>
                  </a:extLst>
                </a:gridCol>
                <a:gridCol w="246888">
                  <a:extLst>
                    <a:ext uri="{9D8B030D-6E8A-4147-A177-3AD203B41FA5}">
                      <a16:colId xmlns:a16="http://schemas.microsoft.com/office/drawing/2014/main" val="1257546134"/>
                    </a:ext>
                  </a:extLst>
                </a:gridCol>
                <a:gridCol w="246888">
                  <a:extLst>
                    <a:ext uri="{9D8B030D-6E8A-4147-A177-3AD203B41FA5}">
                      <a16:colId xmlns:a16="http://schemas.microsoft.com/office/drawing/2014/main" val="1044724829"/>
                    </a:ext>
                  </a:extLst>
                </a:gridCol>
                <a:gridCol w="246888">
                  <a:extLst>
                    <a:ext uri="{9D8B030D-6E8A-4147-A177-3AD203B41FA5}">
                      <a16:colId xmlns:a16="http://schemas.microsoft.com/office/drawing/2014/main" val="2596821027"/>
                    </a:ext>
                  </a:extLst>
                </a:gridCol>
                <a:gridCol w="246888">
                  <a:extLst>
                    <a:ext uri="{9D8B030D-6E8A-4147-A177-3AD203B41FA5}">
                      <a16:colId xmlns:a16="http://schemas.microsoft.com/office/drawing/2014/main" val="41063705"/>
                    </a:ext>
                  </a:extLst>
                </a:gridCol>
                <a:gridCol w="246888">
                  <a:extLst>
                    <a:ext uri="{9D8B030D-6E8A-4147-A177-3AD203B41FA5}">
                      <a16:colId xmlns:a16="http://schemas.microsoft.com/office/drawing/2014/main" val="1781389163"/>
                    </a:ext>
                  </a:extLst>
                </a:gridCol>
                <a:gridCol w="246888">
                  <a:extLst>
                    <a:ext uri="{9D8B030D-6E8A-4147-A177-3AD203B41FA5}">
                      <a16:colId xmlns:a16="http://schemas.microsoft.com/office/drawing/2014/main" val="2394619718"/>
                    </a:ext>
                  </a:extLst>
                </a:gridCol>
                <a:gridCol w="246888">
                  <a:extLst>
                    <a:ext uri="{9D8B030D-6E8A-4147-A177-3AD203B41FA5}">
                      <a16:colId xmlns:a16="http://schemas.microsoft.com/office/drawing/2014/main" val="2471248168"/>
                    </a:ext>
                  </a:extLst>
                </a:gridCol>
                <a:gridCol w="246888">
                  <a:extLst>
                    <a:ext uri="{9D8B030D-6E8A-4147-A177-3AD203B41FA5}">
                      <a16:colId xmlns:a16="http://schemas.microsoft.com/office/drawing/2014/main" val="1131994382"/>
                    </a:ext>
                  </a:extLst>
                </a:gridCol>
                <a:gridCol w="246888">
                  <a:extLst>
                    <a:ext uri="{9D8B030D-6E8A-4147-A177-3AD203B41FA5}">
                      <a16:colId xmlns:a16="http://schemas.microsoft.com/office/drawing/2014/main" val="723496857"/>
                    </a:ext>
                  </a:extLst>
                </a:gridCol>
                <a:gridCol w="246888">
                  <a:extLst>
                    <a:ext uri="{9D8B030D-6E8A-4147-A177-3AD203B41FA5}">
                      <a16:colId xmlns:a16="http://schemas.microsoft.com/office/drawing/2014/main" val="1710630791"/>
                    </a:ext>
                  </a:extLst>
                </a:gridCol>
                <a:gridCol w="246888">
                  <a:extLst>
                    <a:ext uri="{9D8B030D-6E8A-4147-A177-3AD203B41FA5}">
                      <a16:colId xmlns:a16="http://schemas.microsoft.com/office/drawing/2014/main" val="3122802102"/>
                    </a:ext>
                  </a:extLst>
                </a:gridCol>
                <a:gridCol w="246888">
                  <a:extLst>
                    <a:ext uri="{9D8B030D-6E8A-4147-A177-3AD203B41FA5}">
                      <a16:colId xmlns:a16="http://schemas.microsoft.com/office/drawing/2014/main" val="4236690009"/>
                    </a:ext>
                  </a:extLst>
                </a:gridCol>
                <a:gridCol w="246888">
                  <a:extLst>
                    <a:ext uri="{9D8B030D-6E8A-4147-A177-3AD203B41FA5}">
                      <a16:colId xmlns:a16="http://schemas.microsoft.com/office/drawing/2014/main" val="1340393789"/>
                    </a:ext>
                  </a:extLst>
                </a:gridCol>
                <a:gridCol w="246888">
                  <a:extLst>
                    <a:ext uri="{9D8B030D-6E8A-4147-A177-3AD203B41FA5}">
                      <a16:colId xmlns:a16="http://schemas.microsoft.com/office/drawing/2014/main" val="1746754859"/>
                    </a:ext>
                  </a:extLst>
                </a:gridCol>
                <a:gridCol w="246888">
                  <a:extLst>
                    <a:ext uri="{9D8B030D-6E8A-4147-A177-3AD203B41FA5}">
                      <a16:colId xmlns:a16="http://schemas.microsoft.com/office/drawing/2014/main" val="1352384011"/>
                    </a:ext>
                  </a:extLst>
                </a:gridCol>
                <a:gridCol w="246888">
                  <a:extLst>
                    <a:ext uri="{9D8B030D-6E8A-4147-A177-3AD203B41FA5}">
                      <a16:colId xmlns:a16="http://schemas.microsoft.com/office/drawing/2014/main" val="2999770168"/>
                    </a:ext>
                  </a:extLst>
                </a:gridCol>
                <a:gridCol w="246888">
                  <a:extLst>
                    <a:ext uri="{9D8B030D-6E8A-4147-A177-3AD203B41FA5}">
                      <a16:colId xmlns:a16="http://schemas.microsoft.com/office/drawing/2014/main" val="2659953631"/>
                    </a:ext>
                  </a:extLst>
                </a:gridCol>
                <a:gridCol w="246888">
                  <a:extLst>
                    <a:ext uri="{9D8B030D-6E8A-4147-A177-3AD203B41FA5}">
                      <a16:colId xmlns:a16="http://schemas.microsoft.com/office/drawing/2014/main" val="7762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093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8084662"/>
                  </a:ext>
                </a:extLst>
              </a:tr>
            </a:tbl>
          </a:graphicData>
        </a:graphic>
      </p:graphicFrame>
      <p:sp>
        <p:nvSpPr>
          <p:cNvPr id="4" name="Text Placeholder 3">
            <a:extLst>
              <a:ext uri="{FF2B5EF4-FFF2-40B4-BE49-F238E27FC236}">
                <a16:creationId xmlns:a16="http://schemas.microsoft.com/office/drawing/2014/main" id="{8D442739-13A3-4122-95BA-B08D19C18B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92720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D3CBC-686A-4FE4-B8C4-D27FC2277833}"/>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02DD2A10-3B5E-4F8B-B2E1-DC4AB2E53755}"/>
              </a:ext>
            </a:extLst>
          </p:cNvPr>
          <p:cNvGraphicFramePr>
            <a:graphicFrameLocks noGrp="1"/>
          </p:cNvGraphicFramePr>
          <p:nvPr>
            <p:ph type="tbl" sz="quarter" idx="13"/>
            <p:extLst>
              <p:ext uri="{D42A27DB-BD31-4B8C-83A1-F6EECF244321}">
                <p14:modId xmlns:p14="http://schemas.microsoft.com/office/powerpoint/2010/main" val="397314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4892735"/>
                    </a:ext>
                  </a:extLst>
                </a:gridCol>
                <a:gridCol w="246888">
                  <a:extLst>
                    <a:ext uri="{9D8B030D-6E8A-4147-A177-3AD203B41FA5}">
                      <a16:colId xmlns:a16="http://schemas.microsoft.com/office/drawing/2014/main" val="3329608864"/>
                    </a:ext>
                  </a:extLst>
                </a:gridCol>
                <a:gridCol w="246888">
                  <a:extLst>
                    <a:ext uri="{9D8B030D-6E8A-4147-A177-3AD203B41FA5}">
                      <a16:colId xmlns:a16="http://schemas.microsoft.com/office/drawing/2014/main" val="2908727890"/>
                    </a:ext>
                  </a:extLst>
                </a:gridCol>
                <a:gridCol w="246888">
                  <a:extLst>
                    <a:ext uri="{9D8B030D-6E8A-4147-A177-3AD203B41FA5}">
                      <a16:colId xmlns:a16="http://schemas.microsoft.com/office/drawing/2014/main" val="3705152976"/>
                    </a:ext>
                  </a:extLst>
                </a:gridCol>
                <a:gridCol w="246888">
                  <a:extLst>
                    <a:ext uri="{9D8B030D-6E8A-4147-A177-3AD203B41FA5}">
                      <a16:colId xmlns:a16="http://schemas.microsoft.com/office/drawing/2014/main" val="2965806472"/>
                    </a:ext>
                  </a:extLst>
                </a:gridCol>
                <a:gridCol w="246888">
                  <a:extLst>
                    <a:ext uri="{9D8B030D-6E8A-4147-A177-3AD203B41FA5}">
                      <a16:colId xmlns:a16="http://schemas.microsoft.com/office/drawing/2014/main" val="2682012197"/>
                    </a:ext>
                  </a:extLst>
                </a:gridCol>
                <a:gridCol w="246888">
                  <a:extLst>
                    <a:ext uri="{9D8B030D-6E8A-4147-A177-3AD203B41FA5}">
                      <a16:colId xmlns:a16="http://schemas.microsoft.com/office/drawing/2014/main" val="566950425"/>
                    </a:ext>
                  </a:extLst>
                </a:gridCol>
                <a:gridCol w="246888">
                  <a:extLst>
                    <a:ext uri="{9D8B030D-6E8A-4147-A177-3AD203B41FA5}">
                      <a16:colId xmlns:a16="http://schemas.microsoft.com/office/drawing/2014/main" val="2799219461"/>
                    </a:ext>
                  </a:extLst>
                </a:gridCol>
                <a:gridCol w="246888">
                  <a:extLst>
                    <a:ext uri="{9D8B030D-6E8A-4147-A177-3AD203B41FA5}">
                      <a16:colId xmlns:a16="http://schemas.microsoft.com/office/drawing/2014/main" val="3030847236"/>
                    </a:ext>
                  </a:extLst>
                </a:gridCol>
                <a:gridCol w="246888">
                  <a:extLst>
                    <a:ext uri="{9D8B030D-6E8A-4147-A177-3AD203B41FA5}">
                      <a16:colId xmlns:a16="http://schemas.microsoft.com/office/drawing/2014/main" val="1572260448"/>
                    </a:ext>
                  </a:extLst>
                </a:gridCol>
                <a:gridCol w="246888">
                  <a:extLst>
                    <a:ext uri="{9D8B030D-6E8A-4147-A177-3AD203B41FA5}">
                      <a16:colId xmlns:a16="http://schemas.microsoft.com/office/drawing/2014/main" val="2606665825"/>
                    </a:ext>
                  </a:extLst>
                </a:gridCol>
                <a:gridCol w="246888">
                  <a:extLst>
                    <a:ext uri="{9D8B030D-6E8A-4147-A177-3AD203B41FA5}">
                      <a16:colId xmlns:a16="http://schemas.microsoft.com/office/drawing/2014/main" val="2691517858"/>
                    </a:ext>
                  </a:extLst>
                </a:gridCol>
                <a:gridCol w="246888">
                  <a:extLst>
                    <a:ext uri="{9D8B030D-6E8A-4147-A177-3AD203B41FA5}">
                      <a16:colId xmlns:a16="http://schemas.microsoft.com/office/drawing/2014/main" val="2047780951"/>
                    </a:ext>
                  </a:extLst>
                </a:gridCol>
                <a:gridCol w="246888">
                  <a:extLst>
                    <a:ext uri="{9D8B030D-6E8A-4147-A177-3AD203B41FA5}">
                      <a16:colId xmlns:a16="http://schemas.microsoft.com/office/drawing/2014/main" val="2257783369"/>
                    </a:ext>
                  </a:extLst>
                </a:gridCol>
                <a:gridCol w="246888">
                  <a:extLst>
                    <a:ext uri="{9D8B030D-6E8A-4147-A177-3AD203B41FA5}">
                      <a16:colId xmlns:a16="http://schemas.microsoft.com/office/drawing/2014/main" val="3388318982"/>
                    </a:ext>
                  </a:extLst>
                </a:gridCol>
                <a:gridCol w="246888">
                  <a:extLst>
                    <a:ext uri="{9D8B030D-6E8A-4147-A177-3AD203B41FA5}">
                      <a16:colId xmlns:a16="http://schemas.microsoft.com/office/drawing/2014/main" val="615948448"/>
                    </a:ext>
                  </a:extLst>
                </a:gridCol>
                <a:gridCol w="246888">
                  <a:extLst>
                    <a:ext uri="{9D8B030D-6E8A-4147-A177-3AD203B41FA5}">
                      <a16:colId xmlns:a16="http://schemas.microsoft.com/office/drawing/2014/main" val="4258047786"/>
                    </a:ext>
                  </a:extLst>
                </a:gridCol>
                <a:gridCol w="246888">
                  <a:extLst>
                    <a:ext uri="{9D8B030D-6E8A-4147-A177-3AD203B41FA5}">
                      <a16:colId xmlns:a16="http://schemas.microsoft.com/office/drawing/2014/main" val="2316625109"/>
                    </a:ext>
                  </a:extLst>
                </a:gridCol>
                <a:gridCol w="246888">
                  <a:extLst>
                    <a:ext uri="{9D8B030D-6E8A-4147-A177-3AD203B41FA5}">
                      <a16:colId xmlns:a16="http://schemas.microsoft.com/office/drawing/2014/main" val="3816722933"/>
                    </a:ext>
                  </a:extLst>
                </a:gridCol>
                <a:gridCol w="246888">
                  <a:extLst>
                    <a:ext uri="{9D8B030D-6E8A-4147-A177-3AD203B41FA5}">
                      <a16:colId xmlns:a16="http://schemas.microsoft.com/office/drawing/2014/main" val="2178061665"/>
                    </a:ext>
                  </a:extLst>
                </a:gridCol>
                <a:gridCol w="246888">
                  <a:extLst>
                    <a:ext uri="{9D8B030D-6E8A-4147-A177-3AD203B41FA5}">
                      <a16:colId xmlns:a16="http://schemas.microsoft.com/office/drawing/2014/main" val="1974482826"/>
                    </a:ext>
                  </a:extLst>
                </a:gridCol>
                <a:gridCol w="246888">
                  <a:extLst>
                    <a:ext uri="{9D8B030D-6E8A-4147-A177-3AD203B41FA5}">
                      <a16:colId xmlns:a16="http://schemas.microsoft.com/office/drawing/2014/main" val="1855580615"/>
                    </a:ext>
                  </a:extLst>
                </a:gridCol>
                <a:gridCol w="246888">
                  <a:extLst>
                    <a:ext uri="{9D8B030D-6E8A-4147-A177-3AD203B41FA5}">
                      <a16:colId xmlns:a16="http://schemas.microsoft.com/office/drawing/2014/main" val="1499676422"/>
                    </a:ext>
                  </a:extLst>
                </a:gridCol>
                <a:gridCol w="246888">
                  <a:extLst>
                    <a:ext uri="{9D8B030D-6E8A-4147-A177-3AD203B41FA5}">
                      <a16:colId xmlns:a16="http://schemas.microsoft.com/office/drawing/2014/main" val="1178413349"/>
                    </a:ext>
                  </a:extLst>
                </a:gridCol>
                <a:gridCol w="246888">
                  <a:extLst>
                    <a:ext uri="{9D8B030D-6E8A-4147-A177-3AD203B41FA5}">
                      <a16:colId xmlns:a16="http://schemas.microsoft.com/office/drawing/2014/main" val="3902024804"/>
                    </a:ext>
                  </a:extLst>
                </a:gridCol>
                <a:gridCol w="246888">
                  <a:extLst>
                    <a:ext uri="{9D8B030D-6E8A-4147-A177-3AD203B41FA5}">
                      <a16:colId xmlns:a16="http://schemas.microsoft.com/office/drawing/2014/main" val="146523875"/>
                    </a:ext>
                  </a:extLst>
                </a:gridCol>
                <a:gridCol w="246888">
                  <a:extLst>
                    <a:ext uri="{9D8B030D-6E8A-4147-A177-3AD203B41FA5}">
                      <a16:colId xmlns:a16="http://schemas.microsoft.com/office/drawing/2014/main" val="238382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053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40811039"/>
                  </a:ext>
                </a:extLst>
              </a:tr>
            </a:tbl>
          </a:graphicData>
        </a:graphic>
      </p:graphicFrame>
      <p:sp>
        <p:nvSpPr>
          <p:cNvPr id="4" name="Text Placeholder 3">
            <a:extLst>
              <a:ext uri="{FF2B5EF4-FFF2-40B4-BE49-F238E27FC236}">
                <a16:creationId xmlns:a16="http://schemas.microsoft.com/office/drawing/2014/main" id="{B699703D-5911-443B-BCA8-6243D2C96B8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087120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99174-659C-47BB-919F-3CCE16B73043}"/>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32F9CD68-1D44-4D34-8F64-6F53F5F17AE2}"/>
              </a:ext>
            </a:extLst>
          </p:cNvPr>
          <p:cNvGraphicFramePr>
            <a:graphicFrameLocks noGrp="1"/>
          </p:cNvGraphicFramePr>
          <p:nvPr>
            <p:ph type="tbl" sz="quarter" idx="13"/>
            <p:extLst>
              <p:ext uri="{D42A27DB-BD31-4B8C-83A1-F6EECF244321}">
                <p14:modId xmlns:p14="http://schemas.microsoft.com/office/powerpoint/2010/main" val="180554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5247387"/>
                    </a:ext>
                  </a:extLst>
                </a:gridCol>
                <a:gridCol w="246888">
                  <a:extLst>
                    <a:ext uri="{9D8B030D-6E8A-4147-A177-3AD203B41FA5}">
                      <a16:colId xmlns:a16="http://schemas.microsoft.com/office/drawing/2014/main" val="1163306015"/>
                    </a:ext>
                  </a:extLst>
                </a:gridCol>
                <a:gridCol w="246888">
                  <a:extLst>
                    <a:ext uri="{9D8B030D-6E8A-4147-A177-3AD203B41FA5}">
                      <a16:colId xmlns:a16="http://schemas.microsoft.com/office/drawing/2014/main" val="2905791748"/>
                    </a:ext>
                  </a:extLst>
                </a:gridCol>
                <a:gridCol w="246888">
                  <a:extLst>
                    <a:ext uri="{9D8B030D-6E8A-4147-A177-3AD203B41FA5}">
                      <a16:colId xmlns:a16="http://schemas.microsoft.com/office/drawing/2014/main" val="1123399439"/>
                    </a:ext>
                  </a:extLst>
                </a:gridCol>
                <a:gridCol w="246888">
                  <a:extLst>
                    <a:ext uri="{9D8B030D-6E8A-4147-A177-3AD203B41FA5}">
                      <a16:colId xmlns:a16="http://schemas.microsoft.com/office/drawing/2014/main" val="2933329656"/>
                    </a:ext>
                  </a:extLst>
                </a:gridCol>
                <a:gridCol w="246888">
                  <a:extLst>
                    <a:ext uri="{9D8B030D-6E8A-4147-A177-3AD203B41FA5}">
                      <a16:colId xmlns:a16="http://schemas.microsoft.com/office/drawing/2014/main" val="1964578281"/>
                    </a:ext>
                  </a:extLst>
                </a:gridCol>
                <a:gridCol w="246888">
                  <a:extLst>
                    <a:ext uri="{9D8B030D-6E8A-4147-A177-3AD203B41FA5}">
                      <a16:colId xmlns:a16="http://schemas.microsoft.com/office/drawing/2014/main" val="2888472422"/>
                    </a:ext>
                  </a:extLst>
                </a:gridCol>
                <a:gridCol w="246888">
                  <a:extLst>
                    <a:ext uri="{9D8B030D-6E8A-4147-A177-3AD203B41FA5}">
                      <a16:colId xmlns:a16="http://schemas.microsoft.com/office/drawing/2014/main" val="4008436540"/>
                    </a:ext>
                  </a:extLst>
                </a:gridCol>
                <a:gridCol w="246888">
                  <a:extLst>
                    <a:ext uri="{9D8B030D-6E8A-4147-A177-3AD203B41FA5}">
                      <a16:colId xmlns:a16="http://schemas.microsoft.com/office/drawing/2014/main" val="3264500537"/>
                    </a:ext>
                  </a:extLst>
                </a:gridCol>
                <a:gridCol w="246888">
                  <a:extLst>
                    <a:ext uri="{9D8B030D-6E8A-4147-A177-3AD203B41FA5}">
                      <a16:colId xmlns:a16="http://schemas.microsoft.com/office/drawing/2014/main" val="1424037184"/>
                    </a:ext>
                  </a:extLst>
                </a:gridCol>
                <a:gridCol w="246888">
                  <a:extLst>
                    <a:ext uri="{9D8B030D-6E8A-4147-A177-3AD203B41FA5}">
                      <a16:colId xmlns:a16="http://schemas.microsoft.com/office/drawing/2014/main" val="2171387336"/>
                    </a:ext>
                  </a:extLst>
                </a:gridCol>
                <a:gridCol w="246888">
                  <a:extLst>
                    <a:ext uri="{9D8B030D-6E8A-4147-A177-3AD203B41FA5}">
                      <a16:colId xmlns:a16="http://schemas.microsoft.com/office/drawing/2014/main" val="756189363"/>
                    </a:ext>
                  </a:extLst>
                </a:gridCol>
                <a:gridCol w="246888">
                  <a:extLst>
                    <a:ext uri="{9D8B030D-6E8A-4147-A177-3AD203B41FA5}">
                      <a16:colId xmlns:a16="http://schemas.microsoft.com/office/drawing/2014/main" val="1909133157"/>
                    </a:ext>
                  </a:extLst>
                </a:gridCol>
                <a:gridCol w="246888">
                  <a:extLst>
                    <a:ext uri="{9D8B030D-6E8A-4147-A177-3AD203B41FA5}">
                      <a16:colId xmlns:a16="http://schemas.microsoft.com/office/drawing/2014/main" val="3807569514"/>
                    </a:ext>
                  </a:extLst>
                </a:gridCol>
                <a:gridCol w="246888">
                  <a:extLst>
                    <a:ext uri="{9D8B030D-6E8A-4147-A177-3AD203B41FA5}">
                      <a16:colId xmlns:a16="http://schemas.microsoft.com/office/drawing/2014/main" val="3147606941"/>
                    </a:ext>
                  </a:extLst>
                </a:gridCol>
                <a:gridCol w="246888">
                  <a:extLst>
                    <a:ext uri="{9D8B030D-6E8A-4147-A177-3AD203B41FA5}">
                      <a16:colId xmlns:a16="http://schemas.microsoft.com/office/drawing/2014/main" val="3618081825"/>
                    </a:ext>
                  </a:extLst>
                </a:gridCol>
                <a:gridCol w="246888">
                  <a:extLst>
                    <a:ext uri="{9D8B030D-6E8A-4147-A177-3AD203B41FA5}">
                      <a16:colId xmlns:a16="http://schemas.microsoft.com/office/drawing/2014/main" val="3330554372"/>
                    </a:ext>
                  </a:extLst>
                </a:gridCol>
                <a:gridCol w="246888">
                  <a:extLst>
                    <a:ext uri="{9D8B030D-6E8A-4147-A177-3AD203B41FA5}">
                      <a16:colId xmlns:a16="http://schemas.microsoft.com/office/drawing/2014/main" val="2335055744"/>
                    </a:ext>
                  </a:extLst>
                </a:gridCol>
                <a:gridCol w="246888">
                  <a:extLst>
                    <a:ext uri="{9D8B030D-6E8A-4147-A177-3AD203B41FA5}">
                      <a16:colId xmlns:a16="http://schemas.microsoft.com/office/drawing/2014/main" val="2998790413"/>
                    </a:ext>
                  </a:extLst>
                </a:gridCol>
                <a:gridCol w="246888">
                  <a:extLst>
                    <a:ext uri="{9D8B030D-6E8A-4147-A177-3AD203B41FA5}">
                      <a16:colId xmlns:a16="http://schemas.microsoft.com/office/drawing/2014/main" val="2782926024"/>
                    </a:ext>
                  </a:extLst>
                </a:gridCol>
                <a:gridCol w="246888">
                  <a:extLst>
                    <a:ext uri="{9D8B030D-6E8A-4147-A177-3AD203B41FA5}">
                      <a16:colId xmlns:a16="http://schemas.microsoft.com/office/drawing/2014/main" val="2303736200"/>
                    </a:ext>
                  </a:extLst>
                </a:gridCol>
                <a:gridCol w="246888">
                  <a:extLst>
                    <a:ext uri="{9D8B030D-6E8A-4147-A177-3AD203B41FA5}">
                      <a16:colId xmlns:a16="http://schemas.microsoft.com/office/drawing/2014/main" val="549108861"/>
                    </a:ext>
                  </a:extLst>
                </a:gridCol>
                <a:gridCol w="246888">
                  <a:extLst>
                    <a:ext uri="{9D8B030D-6E8A-4147-A177-3AD203B41FA5}">
                      <a16:colId xmlns:a16="http://schemas.microsoft.com/office/drawing/2014/main" val="1972618118"/>
                    </a:ext>
                  </a:extLst>
                </a:gridCol>
                <a:gridCol w="246888">
                  <a:extLst>
                    <a:ext uri="{9D8B030D-6E8A-4147-A177-3AD203B41FA5}">
                      <a16:colId xmlns:a16="http://schemas.microsoft.com/office/drawing/2014/main" val="398747541"/>
                    </a:ext>
                  </a:extLst>
                </a:gridCol>
                <a:gridCol w="246888">
                  <a:extLst>
                    <a:ext uri="{9D8B030D-6E8A-4147-A177-3AD203B41FA5}">
                      <a16:colId xmlns:a16="http://schemas.microsoft.com/office/drawing/2014/main" val="1220147853"/>
                    </a:ext>
                  </a:extLst>
                </a:gridCol>
                <a:gridCol w="246888">
                  <a:extLst>
                    <a:ext uri="{9D8B030D-6E8A-4147-A177-3AD203B41FA5}">
                      <a16:colId xmlns:a16="http://schemas.microsoft.com/office/drawing/2014/main" val="1595534202"/>
                    </a:ext>
                  </a:extLst>
                </a:gridCol>
                <a:gridCol w="246888">
                  <a:extLst>
                    <a:ext uri="{9D8B030D-6E8A-4147-A177-3AD203B41FA5}">
                      <a16:colId xmlns:a16="http://schemas.microsoft.com/office/drawing/2014/main" val="32901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575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- 2018-03-04 12:00:00</a:t>
                      </a:r>
                      <a:r>
                        <a:rPr kumimoji="0" lang="en-US" sz="1000" b="0" i="0" u="none" strike="noStrike" kern="1200" cap="none" spc="0" normalizeH="0" baseline="0" noProof="0">
                          <a:ln>
                            <a:noFill/>
                          </a:ln>
                          <a:solidFill>
                            <a:prstClr val="black"/>
                          </a:solidFill>
                          <a:effectLst/>
                          <a:uLnTx/>
                          <a:uFillTx/>
                          <a:latin typeface="+mn-lt"/>
                          <a:ea typeface="+mn-ea"/>
                          <a:cs typeface="+mn-cs"/>
                        </a:rPr>
                        <a:t>
Do you like green tea? If yes, you will definitely like #SPLAT Green Tea toothpaste. 
The active extracts of green tea, sage and camomile in this toothpaste provide you all day protection against plaque formation and help to soothe your gum.
You can purchase SPLAT Green Tea toothpaste at your nearest Watsons Singapore or click here http://www.watsons.com.sg/pro-toothpaste-green-tea-100ml/p/BP_86265!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30934699"/>
                  </a:ext>
                </a:extLst>
              </a:tr>
            </a:tbl>
          </a:graphicData>
        </a:graphic>
      </p:graphicFrame>
      <p:sp>
        <p:nvSpPr>
          <p:cNvPr id="4" name="Text Placeholder 3">
            <a:extLst>
              <a:ext uri="{FF2B5EF4-FFF2-40B4-BE49-F238E27FC236}">
                <a16:creationId xmlns:a16="http://schemas.microsoft.com/office/drawing/2014/main" id="{1D01D9A6-67BE-4781-9174-49F7D1F7571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04719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3929-07C2-4492-9C17-EA140C3AF4D1}"/>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D89D02FD-1206-4430-8EB3-6D1EE9ADB5EC}"/>
              </a:ext>
            </a:extLst>
          </p:cNvPr>
          <p:cNvGraphicFramePr>
            <a:graphicFrameLocks noGrp="1"/>
          </p:cNvGraphicFramePr>
          <p:nvPr>
            <p:ph type="tbl" sz="quarter" idx="13"/>
            <p:extLst>
              <p:ext uri="{D42A27DB-BD31-4B8C-83A1-F6EECF244321}">
                <p14:modId xmlns:p14="http://schemas.microsoft.com/office/powerpoint/2010/main" val="19242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5738757"/>
                    </a:ext>
                  </a:extLst>
                </a:gridCol>
                <a:gridCol w="246888">
                  <a:extLst>
                    <a:ext uri="{9D8B030D-6E8A-4147-A177-3AD203B41FA5}">
                      <a16:colId xmlns:a16="http://schemas.microsoft.com/office/drawing/2014/main" val="1352451723"/>
                    </a:ext>
                  </a:extLst>
                </a:gridCol>
                <a:gridCol w="246888">
                  <a:extLst>
                    <a:ext uri="{9D8B030D-6E8A-4147-A177-3AD203B41FA5}">
                      <a16:colId xmlns:a16="http://schemas.microsoft.com/office/drawing/2014/main" val="3460468295"/>
                    </a:ext>
                  </a:extLst>
                </a:gridCol>
                <a:gridCol w="246888">
                  <a:extLst>
                    <a:ext uri="{9D8B030D-6E8A-4147-A177-3AD203B41FA5}">
                      <a16:colId xmlns:a16="http://schemas.microsoft.com/office/drawing/2014/main" val="2820210197"/>
                    </a:ext>
                  </a:extLst>
                </a:gridCol>
                <a:gridCol w="246888">
                  <a:extLst>
                    <a:ext uri="{9D8B030D-6E8A-4147-A177-3AD203B41FA5}">
                      <a16:colId xmlns:a16="http://schemas.microsoft.com/office/drawing/2014/main" val="4119208874"/>
                    </a:ext>
                  </a:extLst>
                </a:gridCol>
                <a:gridCol w="246888">
                  <a:extLst>
                    <a:ext uri="{9D8B030D-6E8A-4147-A177-3AD203B41FA5}">
                      <a16:colId xmlns:a16="http://schemas.microsoft.com/office/drawing/2014/main" val="1755455223"/>
                    </a:ext>
                  </a:extLst>
                </a:gridCol>
                <a:gridCol w="246888">
                  <a:extLst>
                    <a:ext uri="{9D8B030D-6E8A-4147-A177-3AD203B41FA5}">
                      <a16:colId xmlns:a16="http://schemas.microsoft.com/office/drawing/2014/main" val="513218067"/>
                    </a:ext>
                  </a:extLst>
                </a:gridCol>
                <a:gridCol w="246888">
                  <a:extLst>
                    <a:ext uri="{9D8B030D-6E8A-4147-A177-3AD203B41FA5}">
                      <a16:colId xmlns:a16="http://schemas.microsoft.com/office/drawing/2014/main" val="2119143079"/>
                    </a:ext>
                  </a:extLst>
                </a:gridCol>
                <a:gridCol w="246888">
                  <a:extLst>
                    <a:ext uri="{9D8B030D-6E8A-4147-A177-3AD203B41FA5}">
                      <a16:colId xmlns:a16="http://schemas.microsoft.com/office/drawing/2014/main" val="912480445"/>
                    </a:ext>
                  </a:extLst>
                </a:gridCol>
                <a:gridCol w="246888">
                  <a:extLst>
                    <a:ext uri="{9D8B030D-6E8A-4147-A177-3AD203B41FA5}">
                      <a16:colId xmlns:a16="http://schemas.microsoft.com/office/drawing/2014/main" val="68122753"/>
                    </a:ext>
                  </a:extLst>
                </a:gridCol>
                <a:gridCol w="246888">
                  <a:extLst>
                    <a:ext uri="{9D8B030D-6E8A-4147-A177-3AD203B41FA5}">
                      <a16:colId xmlns:a16="http://schemas.microsoft.com/office/drawing/2014/main" val="1547864835"/>
                    </a:ext>
                  </a:extLst>
                </a:gridCol>
                <a:gridCol w="246888">
                  <a:extLst>
                    <a:ext uri="{9D8B030D-6E8A-4147-A177-3AD203B41FA5}">
                      <a16:colId xmlns:a16="http://schemas.microsoft.com/office/drawing/2014/main" val="2787061705"/>
                    </a:ext>
                  </a:extLst>
                </a:gridCol>
                <a:gridCol w="246888">
                  <a:extLst>
                    <a:ext uri="{9D8B030D-6E8A-4147-A177-3AD203B41FA5}">
                      <a16:colId xmlns:a16="http://schemas.microsoft.com/office/drawing/2014/main" val="2953567643"/>
                    </a:ext>
                  </a:extLst>
                </a:gridCol>
                <a:gridCol w="246888">
                  <a:extLst>
                    <a:ext uri="{9D8B030D-6E8A-4147-A177-3AD203B41FA5}">
                      <a16:colId xmlns:a16="http://schemas.microsoft.com/office/drawing/2014/main" val="2996244380"/>
                    </a:ext>
                  </a:extLst>
                </a:gridCol>
                <a:gridCol w="246888">
                  <a:extLst>
                    <a:ext uri="{9D8B030D-6E8A-4147-A177-3AD203B41FA5}">
                      <a16:colId xmlns:a16="http://schemas.microsoft.com/office/drawing/2014/main" val="3014485327"/>
                    </a:ext>
                  </a:extLst>
                </a:gridCol>
                <a:gridCol w="246888">
                  <a:extLst>
                    <a:ext uri="{9D8B030D-6E8A-4147-A177-3AD203B41FA5}">
                      <a16:colId xmlns:a16="http://schemas.microsoft.com/office/drawing/2014/main" val="178720357"/>
                    </a:ext>
                  </a:extLst>
                </a:gridCol>
                <a:gridCol w="246888">
                  <a:extLst>
                    <a:ext uri="{9D8B030D-6E8A-4147-A177-3AD203B41FA5}">
                      <a16:colId xmlns:a16="http://schemas.microsoft.com/office/drawing/2014/main" val="2716225274"/>
                    </a:ext>
                  </a:extLst>
                </a:gridCol>
                <a:gridCol w="246888">
                  <a:extLst>
                    <a:ext uri="{9D8B030D-6E8A-4147-A177-3AD203B41FA5}">
                      <a16:colId xmlns:a16="http://schemas.microsoft.com/office/drawing/2014/main" val="3811374070"/>
                    </a:ext>
                  </a:extLst>
                </a:gridCol>
                <a:gridCol w="246888">
                  <a:extLst>
                    <a:ext uri="{9D8B030D-6E8A-4147-A177-3AD203B41FA5}">
                      <a16:colId xmlns:a16="http://schemas.microsoft.com/office/drawing/2014/main" val="3231510130"/>
                    </a:ext>
                  </a:extLst>
                </a:gridCol>
                <a:gridCol w="246888">
                  <a:extLst>
                    <a:ext uri="{9D8B030D-6E8A-4147-A177-3AD203B41FA5}">
                      <a16:colId xmlns:a16="http://schemas.microsoft.com/office/drawing/2014/main" val="3346815560"/>
                    </a:ext>
                  </a:extLst>
                </a:gridCol>
                <a:gridCol w="246888">
                  <a:extLst>
                    <a:ext uri="{9D8B030D-6E8A-4147-A177-3AD203B41FA5}">
                      <a16:colId xmlns:a16="http://schemas.microsoft.com/office/drawing/2014/main" val="3626793221"/>
                    </a:ext>
                  </a:extLst>
                </a:gridCol>
                <a:gridCol w="246888">
                  <a:extLst>
                    <a:ext uri="{9D8B030D-6E8A-4147-A177-3AD203B41FA5}">
                      <a16:colId xmlns:a16="http://schemas.microsoft.com/office/drawing/2014/main" val="962103510"/>
                    </a:ext>
                  </a:extLst>
                </a:gridCol>
                <a:gridCol w="246888">
                  <a:extLst>
                    <a:ext uri="{9D8B030D-6E8A-4147-A177-3AD203B41FA5}">
                      <a16:colId xmlns:a16="http://schemas.microsoft.com/office/drawing/2014/main" val="2066226716"/>
                    </a:ext>
                  </a:extLst>
                </a:gridCol>
                <a:gridCol w="246888">
                  <a:extLst>
                    <a:ext uri="{9D8B030D-6E8A-4147-A177-3AD203B41FA5}">
                      <a16:colId xmlns:a16="http://schemas.microsoft.com/office/drawing/2014/main" val="4146912995"/>
                    </a:ext>
                  </a:extLst>
                </a:gridCol>
                <a:gridCol w="246888">
                  <a:extLst>
                    <a:ext uri="{9D8B030D-6E8A-4147-A177-3AD203B41FA5}">
                      <a16:colId xmlns:a16="http://schemas.microsoft.com/office/drawing/2014/main" val="70090825"/>
                    </a:ext>
                  </a:extLst>
                </a:gridCol>
                <a:gridCol w="246888">
                  <a:extLst>
                    <a:ext uri="{9D8B030D-6E8A-4147-A177-3AD203B41FA5}">
                      <a16:colId xmlns:a16="http://schemas.microsoft.com/office/drawing/2014/main" val="4045700678"/>
                    </a:ext>
                  </a:extLst>
                </a:gridCol>
                <a:gridCol w="246888">
                  <a:extLst>
                    <a:ext uri="{9D8B030D-6E8A-4147-A177-3AD203B41FA5}">
                      <a16:colId xmlns:a16="http://schemas.microsoft.com/office/drawing/2014/main" val="142291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265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90821623"/>
                  </a:ext>
                </a:extLst>
              </a:tr>
            </a:tbl>
          </a:graphicData>
        </a:graphic>
      </p:graphicFrame>
      <p:sp>
        <p:nvSpPr>
          <p:cNvPr id="4" name="Text Placeholder 3">
            <a:extLst>
              <a:ext uri="{FF2B5EF4-FFF2-40B4-BE49-F238E27FC236}">
                <a16:creationId xmlns:a16="http://schemas.microsoft.com/office/drawing/2014/main" id="{75BE83D0-34D1-4EED-A292-13196011F27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10399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F342-B283-48AC-9913-138DDA52FFAC}"/>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003DE2FC-4EEC-4E2B-97E6-78DE38D48976}"/>
              </a:ext>
            </a:extLst>
          </p:cNvPr>
          <p:cNvGraphicFramePr>
            <a:graphicFrameLocks noGrp="1"/>
          </p:cNvGraphicFramePr>
          <p:nvPr>
            <p:ph type="tbl" sz="quarter" idx="13"/>
            <p:extLst>
              <p:ext uri="{D42A27DB-BD31-4B8C-83A1-F6EECF244321}">
                <p14:modId xmlns:p14="http://schemas.microsoft.com/office/powerpoint/2010/main" val="272712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4417203"/>
                    </a:ext>
                  </a:extLst>
                </a:gridCol>
                <a:gridCol w="1645920">
                  <a:extLst>
                    <a:ext uri="{9D8B030D-6E8A-4147-A177-3AD203B41FA5}">
                      <a16:colId xmlns:a16="http://schemas.microsoft.com/office/drawing/2014/main" val="2267132220"/>
                    </a:ext>
                  </a:extLst>
                </a:gridCol>
                <a:gridCol w="1645920">
                  <a:extLst>
                    <a:ext uri="{9D8B030D-6E8A-4147-A177-3AD203B41FA5}">
                      <a16:colId xmlns:a16="http://schemas.microsoft.com/office/drawing/2014/main" val="2214159847"/>
                    </a:ext>
                  </a:extLst>
                </a:gridCol>
                <a:gridCol w="1645920">
                  <a:extLst>
                    <a:ext uri="{9D8B030D-6E8A-4147-A177-3AD203B41FA5}">
                      <a16:colId xmlns:a16="http://schemas.microsoft.com/office/drawing/2014/main" val="655658004"/>
                    </a:ext>
                  </a:extLst>
                </a:gridCol>
                <a:gridCol w="1645920">
                  <a:extLst>
                    <a:ext uri="{9D8B030D-6E8A-4147-A177-3AD203B41FA5}">
                      <a16:colId xmlns:a16="http://schemas.microsoft.com/office/drawing/2014/main" val="386125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85604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9408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362110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2475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91216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4772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9652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6933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47328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0163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42291136"/>
                  </a:ext>
                </a:extLst>
              </a:tr>
            </a:tbl>
          </a:graphicData>
        </a:graphic>
      </p:graphicFrame>
      <p:sp>
        <p:nvSpPr>
          <p:cNvPr id="4" name="Text Placeholder 3">
            <a:extLst>
              <a:ext uri="{FF2B5EF4-FFF2-40B4-BE49-F238E27FC236}">
                <a16:creationId xmlns:a16="http://schemas.microsoft.com/office/drawing/2014/main" id="{70F37913-43E1-4808-B65B-21CF5FB56C6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0859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470E-C0B0-4441-A967-6C7C706B3C99}"/>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B8D665D4-31E7-47FC-999B-1AD5F222F029}"/>
              </a:ext>
            </a:extLst>
          </p:cNvPr>
          <p:cNvGraphicFramePr>
            <a:graphicFrameLocks noGrp="1"/>
          </p:cNvGraphicFramePr>
          <p:nvPr>
            <p:ph type="tbl" sz="quarter" idx="13"/>
            <p:extLst>
              <p:ext uri="{D42A27DB-BD31-4B8C-83A1-F6EECF244321}">
                <p14:modId xmlns:p14="http://schemas.microsoft.com/office/powerpoint/2010/main" val="125851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1111578"/>
                    </a:ext>
                  </a:extLst>
                </a:gridCol>
                <a:gridCol w="1645920">
                  <a:extLst>
                    <a:ext uri="{9D8B030D-6E8A-4147-A177-3AD203B41FA5}">
                      <a16:colId xmlns:a16="http://schemas.microsoft.com/office/drawing/2014/main" val="3020308172"/>
                    </a:ext>
                  </a:extLst>
                </a:gridCol>
                <a:gridCol w="1645920">
                  <a:extLst>
                    <a:ext uri="{9D8B030D-6E8A-4147-A177-3AD203B41FA5}">
                      <a16:colId xmlns:a16="http://schemas.microsoft.com/office/drawing/2014/main" val="2705023653"/>
                    </a:ext>
                  </a:extLst>
                </a:gridCol>
                <a:gridCol w="1645920">
                  <a:extLst>
                    <a:ext uri="{9D8B030D-6E8A-4147-A177-3AD203B41FA5}">
                      <a16:colId xmlns:a16="http://schemas.microsoft.com/office/drawing/2014/main" val="2675368521"/>
                    </a:ext>
                  </a:extLst>
                </a:gridCol>
                <a:gridCol w="1645920">
                  <a:extLst>
                    <a:ext uri="{9D8B030D-6E8A-4147-A177-3AD203B41FA5}">
                      <a16:colId xmlns:a16="http://schemas.microsoft.com/office/drawing/2014/main" val="318758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09168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7507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2503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7096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42058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8989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4648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1972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8397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2264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extLst>
                  <a:ext uri="{0D108BD9-81ED-4DB2-BD59-A6C34878D82A}">
                    <a16:rowId xmlns:a16="http://schemas.microsoft.com/office/drawing/2014/main" val="739956171"/>
                  </a:ext>
                </a:extLst>
              </a:tr>
            </a:tbl>
          </a:graphicData>
        </a:graphic>
      </p:graphicFrame>
      <p:sp>
        <p:nvSpPr>
          <p:cNvPr id="4" name="Text Placeholder 3">
            <a:extLst>
              <a:ext uri="{FF2B5EF4-FFF2-40B4-BE49-F238E27FC236}">
                <a16:creationId xmlns:a16="http://schemas.microsoft.com/office/drawing/2014/main" id="{043D78F9-6592-4DBC-8FEC-9CE00FED2AE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30794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701C-FD5D-4306-A1DE-31D028488DB1}"/>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06F03F3A-5D58-4414-9A41-CED57DF3D515}"/>
              </a:ext>
            </a:extLst>
          </p:cNvPr>
          <p:cNvGraphicFramePr>
            <a:graphicFrameLocks noGrp="1"/>
          </p:cNvGraphicFramePr>
          <p:nvPr>
            <p:ph type="tbl" sz="quarter" idx="13"/>
            <p:extLst>
              <p:ext uri="{D42A27DB-BD31-4B8C-83A1-F6EECF244321}">
                <p14:modId xmlns:p14="http://schemas.microsoft.com/office/powerpoint/2010/main" val="26401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2875370"/>
                    </a:ext>
                  </a:extLst>
                </a:gridCol>
                <a:gridCol w="1645920">
                  <a:extLst>
                    <a:ext uri="{9D8B030D-6E8A-4147-A177-3AD203B41FA5}">
                      <a16:colId xmlns:a16="http://schemas.microsoft.com/office/drawing/2014/main" val="1286708525"/>
                    </a:ext>
                  </a:extLst>
                </a:gridCol>
                <a:gridCol w="1645920">
                  <a:extLst>
                    <a:ext uri="{9D8B030D-6E8A-4147-A177-3AD203B41FA5}">
                      <a16:colId xmlns:a16="http://schemas.microsoft.com/office/drawing/2014/main" val="3236376132"/>
                    </a:ext>
                  </a:extLst>
                </a:gridCol>
                <a:gridCol w="1645920">
                  <a:extLst>
                    <a:ext uri="{9D8B030D-6E8A-4147-A177-3AD203B41FA5}">
                      <a16:colId xmlns:a16="http://schemas.microsoft.com/office/drawing/2014/main" val="719373315"/>
                    </a:ext>
                  </a:extLst>
                </a:gridCol>
                <a:gridCol w="1645920">
                  <a:extLst>
                    <a:ext uri="{9D8B030D-6E8A-4147-A177-3AD203B41FA5}">
                      <a16:colId xmlns:a16="http://schemas.microsoft.com/office/drawing/2014/main" val="388034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73709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8940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11900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77596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08790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Zealand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7105958"/>
                  </a:ext>
                </a:extLst>
              </a:tr>
            </a:tbl>
          </a:graphicData>
        </a:graphic>
      </p:graphicFrame>
      <p:sp>
        <p:nvSpPr>
          <p:cNvPr id="4" name="Text Placeholder 3">
            <a:extLst>
              <a:ext uri="{FF2B5EF4-FFF2-40B4-BE49-F238E27FC236}">
                <a16:creationId xmlns:a16="http://schemas.microsoft.com/office/drawing/2014/main" id="{A287F84B-DB4B-499C-B4C4-48E010FB09B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616822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2126</Words>
  <Application>Microsoft Office PowerPoint</Application>
  <PresentationFormat>On-screen Show (4:3)</PresentationFormat>
  <Paragraphs>1203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SPLAT Asia</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4</vt:lpstr>
      <vt:lpstr>Facebook Own Posts Table - 2 of 4</vt:lpstr>
      <vt:lpstr>Facebook Own Posts Table - 3 of 4</vt:lpstr>
      <vt:lpstr>Facebook Own Posts Table - 4 of 4</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Fans By Country Table - 1 of 3</vt:lpstr>
      <vt:lpstr>Facebook Fans By Country Table - 2 of 3</vt:lpstr>
      <vt:lpstr>Facebook Fans By Country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2018-04-04T13:24:26Z</dcterms:created>
  <dcterms:modified xsi:type="dcterms:W3CDTF">2018-04-04T13:26:03Z</dcterms:modified>
</cp:coreProperties>
</file>