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33</c:v>
                </c:pt>
                <c:pt idx="1">
                  <c:v>37</c:v>
                </c:pt>
                <c:pt idx="2">
                  <c:v>136</c:v>
                </c:pt>
                <c:pt idx="3">
                  <c:v>230</c:v>
                </c:pt>
                <c:pt idx="4">
                  <c:v>199</c:v>
                </c:pt>
                <c:pt idx="5">
                  <c:v>151</c:v>
                </c:pt>
                <c:pt idx="6">
                  <c:v>145</c:v>
                </c:pt>
                <c:pt idx="7">
                  <c:v>129</c:v>
                </c:pt>
                <c:pt idx="8">
                  <c:v>112</c:v>
                </c:pt>
                <c:pt idx="9">
                  <c:v>111</c:v>
                </c:pt>
                <c:pt idx="10">
                  <c:v>162</c:v>
                </c:pt>
                <c:pt idx="11">
                  <c:v>151</c:v>
                </c:pt>
                <c:pt idx="12">
                  <c:v>115</c:v>
                </c:pt>
                <c:pt idx="13">
                  <c:v>112</c:v>
                </c:pt>
                <c:pt idx="14">
                  <c:v>114</c:v>
                </c:pt>
                <c:pt idx="15">
                  <c:v>120</c:v>
                </c:pt>
                <c:pt idx="16">
                  <c:v>120</c:v>
                </c:pt>
                <c:pt idx="17">
                  <c:v>147</c:v>
                </c:pt>
                <c:pt idx="18">
                  <c:v>140</c:v>
                </c:pt>
                <c:pt idx="19">
                  <c:v>121</c:v>
                </c:pt>
                <c:pt idx="20">
                  <c:v>146</c:v>
                </c:pt>
                <c:pt idx="21">
                  <c:v>134</c:v>
                </c:pt>
                <c:pt idx="22">
                  <c:v>127</c:v>
                </c:pt>
                <c:pt idx="23">
                  <c:v>125</c:v>
                </c:pt>
                <c:pt idx="24">
                  <c:v>143</c:v>
                </c:pt>
                <c:pt idx="25">
                  <c:v>147</c:v>
                </c:pt>
                <c:pt idx="26">
                  <c:v>117</c:v>
                </c:pt>
                <c:pt idx="27">
                  <c:v>120</c:v>
                </c:pt>
                <c:pt idx="28">
                  <c:v>113</c:v>
                </c:pt>
                <c:pt idx="29">
                  <c:v>122</c:v>
                </c:pt>
                <c:pt idx="30">
                  <c:v>109</c:v>
                </c:pt>
              </c:numCache>
            </c:numRef>
          </c:val>
          <c:smooth val="0"/>
          <c:extLst>
            <c:ext xmlns:c16="http://schemas.microsoft.com/office/drawing/2014/chart" uri="{C3380CC4-5D6E-409C-BE32-E72D297353CC}">
              <c16:uniqueId val="{00000000-A5DE-45D6-945F-809C3282AB6E}"/>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19</c:v>
                </c:pt>
                <c:pt idx="1">
                  <c:v>13</c:v>
                </c:pt>
                <c:pt idx="2">
                  <c:v>9</c:v>
                </c:pt>
                <c:pt idx="3">
                  <c:v>16</c:v>
                </c:pt>
                <c:pt idx="4">
                  <c:v>28</c:v>
                </c:pt>
                <c:pt idx="5">
                  <c:v>20</c:v>
                </c:pt>
                <c:pt idx="6">
                  <c:v>15</c:v>
                </c:pt>
                <c:pt idx="7">
                  <c:v>22</c:v>
                </c:pt>
                <c:pt idx="8">
                  <c:v>14</c:v>
                </c:pt>
                <c:pt idx="9">
                  <c:v>14</c:v>
                </c:pt>
                <c:pt idx="10">
                  <c:v>19</c:v>
                </c:pt>
                <c:pt idx="11">
                  <c:v>18</c:v>
                </c:pt>
                <c:pt idx="12">
                  <c:v>16</c:v>
                </c:pt>
                <c:pt idx="13">
                  <c:v>14</c:v>
                </c:pt>
                <c:pt idx="14">
                  <c:v>21</c:v>
                </c:pt>
                <c:pt idx="15">
                  <c:v>24</c:v>
                </c:pt>
                <c:pt idx="16">
                  <c:v>74</c:v>
                </c:pt>
                <c:pt idx="17">
                  <c:v>21</c:v>
                </c:pt>
                <c:pt idx="18">
                  <c:v>15</c:v>
                </c:pt>
                <c:pt idx="19">
                  <c:v>19</c:v>
                </c:pt>
                <c:pt idx="20">
                  <c:v>22</c:v>
                </c:pt>
                <c:pt idx="21">
                  <c:v>21</c:v>
                </c:pt>
                <c:pt idx="22">
                  <c:v>14</c:v>
                </c:pt>
                <c:pt idx="23">
                  <c:v>13</c:v>
                </c:pt>
                <c:pt idx="24">
                  <c:v>15</c:v>
                </c:pt>
                <c:pt idx="25">
                  <c:v>12</c:v>
                </c:pt>
                <c:pt idx="26">
                  <c:v>21</c:v>
                </c:pt>
                <c:pt idx="27">
                  <c:v>15</c:v>
                </c:pt>
                <c:pt idx="28">
                  <c:v>11</c:v>
                </c:pt>
                <c:pt idx="29">
                  <c:v>19</c:v>
                </c:pt>
                <c:pt idx="30">
                  <c:v>16</c:v>
                </c:pt>
              </c:numCache>
            </c:numRef>
          </c:val>
          <c:smooth val="0"/>
          <c:extLst>
            <c:ext xmlns:c16="http://schemas.microsoft.com/office/drawing/2014/chart" uri="{C3380CC4-5D6E-409C-BE32-E72D297353CC}">
              <c16:uniqueId val="{00000001-A5DE-45D6-945F-809C3282AB6E}"/>
            </c:ext>
          </c:extLst>
        </c:ser>
        <c:dLbls>
          <c:showLegendKey val="0"/>
          <c:showVal val="0"/>
          <c:showCatName val="0"/>
          <c:showSerName val="0"/>
          <c:showPercent val="0"/>
          <c:showBubbleSize val="0"/>
        </c:dLbls>
        <c:smooth val="0"/>
        <c:axId val="307381064"/>
        <c:axId val="307384344"/>
      </c:lineChart>
      <c:dateAx>
        <c:axId val="30738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84344"/>
        <c:crosses val="autoZero"/>
        <c:auto val="1"/>
        <c:lblOffset val="100"/>
        <c:baseTimeUnit val="days"/>
      </c:dateAx>
      <c:valAx>
        <c:axId val="30738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8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128911</c:v>
                </c:pt>
                <c:pt idx="1">
                  <c:v>111597</c:v>
                </c:pt>
                <c:pt idx="2">
                  <c:v>130208</c:v>
                </c:pt>
                <c:pt idx="3">
                  <c:v>265376</c:v>
                </c:pt>
                <c:pt idx="4">
                  <c:v>130017</c:v>
                </c:pt>
                <c:pt idx="5">
                  <c:v>70703</c:v>
                </c:pt>
                <c:pt idx="6">
                  <c:v>62923</c:v>
                </c:pt>
                <c:pt idx="7">
                  <c:v>58359</c:v>
                </c:pt>
                <c:pt idx="8">
                  <c:v>68585</c:v>
                </c:pt>
                <c:pt idx="9">
                  <c:v>53580</c:v>
                </c:pt>
                <c:pt idx="10">
                  <c:v>44303</c:v>
                </c:pt>
                <c:pt idx="11">
                  <c:v>41525</c:v>
                </c:pt>
                <c:pt idx="12">
                  <c:v>94472</c:v>
                </c:pt>
                <c:pt idx="13">
                  <c:v>84009</c:v>
                </c:pt>
                <c:pt idx="14">
                  <c:v>84386</c:v>
                </c:pt>
                <c:pt idx="15">
                  <c:v>136897</c:v>
                </c:pt>
                <c:pt idx="16">
                  <c:v>141439</c:v>
                </c:pt>
                <c:pt idx="17">
                  <c:v>152225</c:v>
                </c:pt>
                <c:pt idx="18">
                  <c:v>158450</c:v>
                </c:pt>
                <c:pt idx="19">
                  <c:v>206111</c:v>
                </c:pt>
                <c:pt idx="20">
                  <c:v>180361</c:v>
                </c:pt>
                <c:pt idx="21">
                  <c:v>219204</c:v>
                </c:pt>
                <c:pt idx="22">
                  <c:v>191105</c:v>
                </c:pt>
                <c:pt idx="23">
                  <c:v>200766</c:v>
                </c:pt>
                <c:pt idx="24">
                  <c:v>233690</c:v>
                </c:pt>
                <c:pt idx="25">
                  <c:v>223775</c:v>
                </c:pt>
                <c:pt idx="26">
                  <c:v>201120</c:v>
                </c:pt>
                <c:pt idx="27">
                  <c:v>154480</c:v>
                </c:pt>
                <c:pt idx="28">
                  <c:v>169722</c:v>
                </c:pt>
                <c:pt idx="29">
                  <c:v>185323</c:v>
                </c:pt>
                <c:pt idx="30">
                  <c:v>171994</c:v>
                </c:pt>
              </c:numCache>
            </c:numRef>
          </c:val>
          <c:smooth val="0"/>
          <c:extLst>
            <c:ext xmlns:c16="http://schemas.microsoft.com/office/drawing/2014/chart" uri="{C3380CC4-5D6E-409C-BE32-E72D297353CC}">
              <c16:uniqueId val="{00000000-7FBC-4685-B3C4-6E2DB84E74C0}"/>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79353</c:v>
                </c:pt>
                <c:pt idx="1">
                  <c:v>70758</c:v>
                </c:pt>
                <c:pt idx="2">
                  <c:v>106081</c:v>
                </c:pt>
                <c:pt idx="3">
                  <c:v>245295</c:v>
                </c:pt>
                <c:pt idx="4">
                  <c:v>119325</c:v>
                </c:pt>
                <c:pt idx="5">
                  <c:v>69234</c:v>
                </c:pt>
                <c:pt idx="6">
                  <c:v>60097</c:v>
                </c:pt>
                <c:pt idx="7">
                  <c:v>50950</c:v>
                </c:pt>
                <c:pt idx="8">
                  <c:v>47451</c:v>
                </c:pt>
                <c:pt idx="9">
                  <c:v>47935</c:v>
                </c:pt>
                <c:pt idx="10">
                  <c:v>40336</c:v>
                </c:pt>
                <c:pt idx="11">
                  <c:v>36175</c:v>
                </c:pt>
                <c:pt idx="12">
                  <c:v>91373</c:v>
                </c:pt>
                <c:pt idx="13">
                  <c:v>72669</c:v>
                </c:pt>
                <c:pt idx="14">
                  <c:v>76749</c:v>
                </c:pt>
                <c:pt idx="15">
                  <c:v>115775</c:v>
                </c:pt>
                <c:pt idx="16">
                  <c:v>126830</c:v>
                </c:pt>
                <c:pt idx="17">
                  <c:v>136010</c:v>
                </c:pt>
                <c:pt idx="18">
                  <c:v>134477</c:v>
                </c:pt>
                <c:pt idx="19">
                  <c:v>183269</c:v>
                </c:pt>
                <c:pt idx="20">
                  <c:v>152072</c:v>
                </c:pt>
                <c:pt idx="21">
                  <c:v>180878</c:v>
                </c:pt>
                <c:pt idx="22">
                  <c:v>167383</c:v>
                </c:pt>
                <c:pt idx="23">
                  <c:v>176831</c:v>
                </c:pt>
                <c:pt idx="24">
                  <c:v>213766</c:v>
                </c:pt>
                <c:pt idx="25">
                  <c:v>212020</c:v>
                </c:pt>
                <c:pt idx="26">
                  <c:v>183495</c:v>
                </c:pt>
                <c:pt idx="27">
                  <c:v>128863</c:v>
                </c:pt>
                <c:pt idx="28">
                  <c:v>148631</c:v>
                </c:pt>
                <c:pt idx="29">
                  <c:v>161995</c:v>
                </c:pt>
                <c:pt idx="30">
                  <c:v>158101</c:v>
                </c:pt>
              </c:numCache>
            </c:numRef>
          </c:val>
          <c:smooth val="0"/>
          <c:extLst>
            <c:ext xmlns:c16="http://schemas.microsoft.com/office/drawing/2014/chart" uri="{C3380CC4-5D6E-409C-BE32-E72D297353CC}">
              <c16:uniqueId val="{00000001-7FBC-4685-B3C4-6E2DB84E74C0}"/>
            </c:ext>
          </c:extLst>
        </c:ser>
        <c:dLbls>
          <c:showLegendKey val="0"/>
          <c:showVal val="0"/>
          <c:showCatName val="0"/>
          <c:showSerName val="0"/>
          <c:showPercent val="0"/>
          <c:showBubbleSize val="0"/>
        </c:dLbls>
        <c:smooth val="0"/>
        <c:axId val="331834376"/>
        <c:axId val="331833720"/>
      </c:lineChart>
      <c:dateAx>
        <c:axId val="331834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33720"/>
        <c:crosses val="autoZero"/>
        <c:auto val="1"/>
        <c:lblOffset val="100"/>
        <c:baseTimeUnit val="days"/>
      </c:dateAx>
      <c:valAx>
        <c:axId val="33183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3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1573</c:v>
                </c:pt>
                <c:pt idx="1">
                  <c:v>1292</c:v>
                </c:pt>
                <c:pt idx="2">
                  <c:v>913</c:v>
                </c:pt>
                <c:pt idx="3">
                  <c:v>1210</c:v>
                </c:pt>
                <c:pt idx="4">
                  <c:v>697</c:v>
                </c:pt>
                <c:pt idx="5">
                  <c:v>454</c:v>
                </c:pt>
                <c:pt idx="6">
                  <c:v>367</c:v>
                </c:pt>
                <c:pt idx="7">
                  <c:v>1516</c:v>
                </c:pt>
                <c:pt idx="8">
                  <c:v>2682</c:v>
                </c:pt>
                <c:pt idx="9">
                  <c:v>565</c:v>
                </c:pt>
                <c:pt idx="10">
                  <c:v>383</c:v>
                </c:pt>
                <c:pt idx="11">
                  <c:v>313</c:v>
                </c:pt>
                <c:pt idx="12">
                  <c:v>308</c:v>
                </c:pt>
                <c:pt idx="13">
                  <c:v>900</c:v>
                </c:pt>
                <c:pt idx="14">
                  <c:v>1820</c:v>
                </c:pt>
                <c:pt idx="15">
                  <c:v>6619</c:v>
                </c:pt>
                <c:pt idx="16">
                  <c:v>6509</c:v>
                </c:pt>
                <c:pt idx="17">
                  <c:v>6209</c:v>
                </c:pt>
                <c:pt idx="18">
                  <c:v>6035</c:v>
                </c:pt>
                <c:pt idx="19">
                  <c:v>4412</c:v>
                </c:pt>
                <c:pt idx="20">
                  <c:v>5100</c:v>
                </c:pt>
                <c:pt idx="21">
                  <c:v>6336</c:v>
                </c:pt>
                <c:pt idx="22">
                  <c:v>5408</c:v>
                </c:pt>
                <c:pt idx="23">
                  <c:v>5614</c:v>
                </c:pt>
                <c:pt idx="24">
                  <c:v>5393</c:v>
                </c:pt>
                <c:pt idx="25">
                  <c:v>4192</c:v>
                </c:pt>
                <c:pt idx="26">
                  <c:v>3593</c:v>
                </c:pt>
                <c:pt idx="27">
                  <c:v>3920</c:v>
                </c:pt>
                <c:pt idx="28">
                  <c:v>4335</c:v>
                </c:pt>
                <c:pt idx="29">
                  <c:v>5209</c:v>
                </c:pt>
                <c:pt idx="30">
                  <c:v>4202</c:v>
                </c:pt>
              </c:numCache>
            </c:numRef>
          </c:val>
          <c:smooth val="0"/>
          <c:extLst>
            <c:ext xmlns:c16="http://schemas.microsoft.com/office/drawing/2014/chart" uri="{C3380CC4-5D6E-409C-BE32-E72D297353CC}">
              <c16:uniqueId val="{00000000-66A7-4695-AD2A-0150F8F00316}"/>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1396</c:v>
                </c:pt>
                <c:pt idx="1">
                  <c:v>1148</c:v>
                </c:pt>
                <c:pt idx="2">
                  <c:v>896</c:v>
                </c:pt>
                <c:pt idx="3">
                  <c:v>1267</c:v>
                </c:pt>
                <c:pt idx="4">
                  <c:v>779</c:v>
                </c:pt>
                <c:pt idx="5">
                  <c:v>511</c:v>
                </c:pt>
                <c:pt idx="6">
                  <c:v>441</c:v>
                </c:pt>
                <c:pt idx="7">
                  <c:v>849</c:v>
                </c:pt>
                <c:pt idx="8">
                  <c:v>1275</c:v>
                </c:pt>
                <c:pt idx="9">
                  <c:v>448</c:v>
                </c:pt>
                <c:pt idx="10">
                  <c:v>489</c:v>
                </c:pt>
                <c:pt idx="11">
                  <c:v>430</c:v>
                </c:pt>
                <c:pt idx="12">
                  <c:v>384</c:v>
                </c:pt>
                <c:pt idx="13">
                  <c:v>709</c:v>
                </c:pt>
                <c:pt idx="14">
                  <c:v>1796</c:v>
                </c:pt>
                <c:pt idx="15">
                  <c:v>6380</c:v>
                </c:pt>
                <c:pt idx="16">
                  <c:v>6296</c:v>
                </c:pt>
                <c:pt idx="17">
                  <c:v>6067</c:v>
                </c:pt>
                <c:pt idx="18">
                  <c:v>5886</c:v>
                </c:pt>
                <c:pt idx="19">
                  <c:v>4299</c:v>
                </c:pt>
                <c:pt idx="20">
                  <c:v>4674</c:v>
                </c:pt>
                <c:pt idx="21">
                  <c:v>5935</c:v>
                </c:pt>
                <c:pt idx="22">
                  <c:v>5326</c:v>
                </c:pt>
                <c:pt idx="23">
                  <c:v>5567</c:v>
                </c:pt>
                <c:pt idx="24">
                  <c:v>5468</c:v>
                </c:pt>
                <c:pt idx="25">
                  <c:v>4180</c:v>
                </c:pt>
                <c:pt idx="26">
                  <c:v>3499</c:v>
                </c:pt>
                <c:pt idx="27">
                  <c:v>3795</c:v>
                </c:pt>
                <c:pt idx="28">
                  <c:v>4417</c:v>
                </c:pt>
                <c:pt idx="29">
                  <c:v>5483</c:v>
                </c:pt>
                <c:pt idx="30">
                  <c:v>4460</c:v>
                </c:pt>
              </c:numCache>
            </c:numRef>
          </c:val>
          <c:smooth val="0"/>
          <c:extLst>
            <c:ext xmlns:c16="http://schemas.microsoft.com/office/drawing/2014/chart" uri="{C3380CC4-5D6E-409C-BE32-E72D297353CC}">
              <c16:uniqueId val="{00000001-66A7-4695-AD2A-0150F8F00316}"/>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137</c:v>
                </c:pt>
                <c:pt idx="1">
                  <c:v>201</c:v>
                </c:pt>
                <c:pt idx="2">
                  <c:v>213</c:v>
                </c:pt>
                <c:pt idx="3">
                  <c:v>303</c:v>
                </c:pt>
                <c:pt idx="4">
                  <c:v>243</c:v>
                </c:pt>
                <c:pt idx="5">
                  <c:v>251</c:v>
                </c:pt>
                <c:pt idx="6">
                  <c:v>216</c:v>
                </c:pt>
                <c:pt idx="7">
                  <c:v>252</c:v>
                </c:pt>
                <c:pt idx="8">
                  <c:v>265</c:v>
                </c:pt>
                <c:pt idx="9">
                  <c:v>192</c:v>
                </c:pt>
                <c:pt idx="10">
                  <c:v>286</c:v>
                </c:pt>
                <c:pt idx="11">
                  <c:v>292</c:v>
                </c:pt>
                <c:pt idx="12">
                  <c:v>216</c:v>
                </c:pt>
                <c:pt idx="13">
                  <c:v>340</c:v>
                </c:pt>
                <c:pt idx="14">
                  <c:v>279</c:v>
                </c:pt>
                <c:pt idx="15">
                  <c:v>529</c:v>
                </c:pt>
                <c:pt idx="16">
                  <c:v>471</c:v>
                </c:pt>
                <c:pt idx="17">
                  <c:v>550</c:v>
                </c:pt>
                <c:pt idx="18">
                  <c:v>506</c:v>
                </c:pt>
                <c:pt idx="19">
                  <c:v>514</c:v>
                </c:pt>
                <c:pt idx="20">
                  <c:v>713</c:v>
                </c:pt>
                <c:pt idx="21">
                  <c:v>682</c:v>
                </c:pt>
                <c:pt idx="22">
                  <c:v>491</c:v>
                </c:pt>
                <c:pt idx="23">
                  <c:v>470</c:v>
                </c:pt>
                <c:pt idx="24">
                  <c:v>539</c:v>
                </c:pt>
                <c:pt idx="25">
                  <c:v>468</c:v>
                </c:pt>
                <c:pt idx="26">
                  <c:v>376</c:v>
                </c:pt>
                <c:pt idx="27">
                  <c:v>401</c:v>
                </c:pt>
                <c:pt idx="28">
                  <c:v>759</c:v>
                </c:pt>
                <c:pt idx="29">
                  <c:v>857</c:v>
                </c:pt>
                <c:pt idx="30">
                  <c:v>791</c:v>
                </c:pt>
              </c:numCache>
            </c:numRef>
          </c:val>
          <c:smooth val="0"/>
          <c:extLst>
            <c:ext xmlns:c16="http://schemas.microsoft.com/office/drawing/2014/chart" uri="{C3380CC4-5D6E-409C-BE32-E72D297353CC}">
              <c16:uniqueId val="{00000002-66A7-4695-AD2A-0150F8F00316}"/>
            </c:ext>
          </c:extLst>
        </c:ser>
        <c:dLbls>
          <c:showLegendKey val="0"/>
          <c:showVal val="0"/>
          <c:showCatName val="0"/>
          <c:showSerName val="0"/>
          <c:showPercent val="0"/>
          <c:showBubbleSize val="0"/>
        </c:dLbls>
        <c:smooth val="0"/>
        <c:axId val="320656144"/>
        <c:axId val="320657456"/>
      </c:lineChart>
      <c:dateAx>
        <c:axId val="32065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57456"/>
        <c:crosses val="autoZero"/>
        <c:auto val="1"/>
        <c:lblOffset val="100"/>
        <c:baseTimeUnit val="days"/>
      </c:dateAx>
      <c:valAx>
        <c:axId val="32065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5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1540</c:v>
                </c:pt>
                <c:pt idx="1">
                  <c:v>41346</c:v>
                </c:pt>
                <c:pt idx="2">
                  <c:v>78218</c:v>
                </c:pt>
                <c:pt idx="3">
                  <c:v>34905</c:v>
                </c:pt>
                <c:pt idx="4">
                  <c:v>7901</c:v>
                </c:pt>
                <c:pt idx="5">
                  <c:v>2231</c:v>
                </c:pt>
                <c:pt idx="6">
                  <c:v>1284</c:v>
                </c:pt>
              </c:numCache>
            </c:numRef>
          </c:val>
          <c:extLst>
            <c:ext xmlns:c16="http://schemas.microsoft.com/office/drawing/2014/chart" uri="{C3380CC4-5D6E-409C-BE32-E72D297353CC}">
              <c16:uniqueId val="{00000000-39D1-4BF2-BC7A-2A14BD788F8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252</c:v>
                </c:pt>
                <c:pt idx="1">
                  <c:v>7542</c:v>
                </c:pt>
                <c:pt idx="2">
                  <c:v>9326</c:v>
                </c:pt>
                <c:pt idx="3">
                  <c:v>3791</c:v>
                </c:pt>
                <c:pt idx="4">
                  <c:v>1042</c:v>
                </c:pt>
                <c:pt idx="5">
                  <c:v>456</c:v>
                </c:pt>
                <c:pt idx="6">
                  <c:v>290</c:v>
                </c:pt>
              </c:numCache>
            </c:numRef>
          </c:val>
          <c:extLst>
            <c:ext xmlns:c16="http://schemas.microsoft.com/office/drawing/2014/chart" uri="{C3380CC4-5D6E-409C-BE32-E72D297353CC}">
              <c16:uniqueId val="{00000001-39D1-4BF2-BC7A-2A14BD788F8A}"/>
            </c:ext>
          </c:extLst>
        </c:ser>
        <c:dLbls>
          <c:showLegendKey val="0"/>
          <c:showVal val="0"/>
          <c:showCatName val="0"/>
          <c:showSerName val="0"/>
          <c:showPercent val="0"/>
          <c:showBubbleSize val="0"/>
        </c:dLbls>
        <c:gapWidth val="219"/>
        <c:overlap val="-27"/>
        <c:axId val="334132088"/>
        <c:axId val="334133400"/>
      </c:barChart>
      <c:catAx>
        <c:axId val="33413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3400"/>
        <c:crosses val="autoZero"/>
        <c:auto val="1"/>
        <c:lblAlgn val="ctr"/>
        <c:lblOffset val="100"/>
        <c:noMultiLvlLbl val="0"/>
      </c:catAx>
      <c:valAx>
        <c:axId val="33413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3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3.3298977245699003E-2</c:v>
                </c:pt>
                <c:pt idx="9">
                  <c:v>2.5793493485557002E-2</c:v>
                </c:pt>
                <c:pt idx="10">
                  <c:v>0.36311741853642998</c:v>
                </c:pt>
                <c:pt idx="11">
                  <c:v>2.8541980496312999E-2</c:v>
                </c:pt>
                <c:pt idx="12">
                  <c:v>2.4181400142709999E-2</c:v>
                </c:pt>
                <c:pt idx="13">
                  <c:v>2.3784983746928001E-2</c:v>
                </c:pt>
                <c:pt idx="14">
                  <c:v>3.2241866856947E-2</c:v>
                </c:pt>
                <c:pt idx="15">
                  <c:v>2.2992150955363999E-2</c:v>
                </c:pt>
                <c:pt idx="16">
                  <c:v>0.15275245117471001</c:v>
                </c:pt>
                <c:pt idx="17">
                  <c:v>7.5583392795793E-2</c:v>
                </c:pt>
                <c:pt idx="18">
                  <c:v>0</c:v>
                </c:pt>
                <c:pt idx="19">
                  <c:v>1.1628214276276E-2</c:v>
                </c:pt>
                <c:pt idx="20">
                  <c:v>0</c:v>
                </c:pt>
                <c:pt idx="21">
                  <c:v>0.33166838447105002</c:v>
                </c:pt>
                <c:pt idx="22">
                  <c:v>0</c:v>
                </c:pt>
                <c:pt idx="23">
                  <c:v>0</c:v>
                </c:pt>
              </c:numCache>
            </c:numRef>
          </c:val>
          <c:smooth val="0"/>
          <c:extLst>
            <c:ext xmlns:c16="http://schemas.microsoft.com/office/drawing/2014/chart" uri="{C3380CC4-5D6E-409C-BE32-E72D297353CC}">
              <c16:uniqueId val="{00000000-00FA-40F7-99E0-F2502CEEE2BA}"/>
            </c:ext>
          </c:extLst>
        </c:ser>
        <c:dLbls>
          <c:showLegendKey val="0"/>
          <c:showVal val="0"/>
          <c:showCatName val="0"/>
          <c:showSerName val="0"/>
          <c:showPercent val="0"/>
          <c:showBubbleSize val="0"/>
        </c:dLbls>
        <c:smooth val="0"/>
        <c:axId val="334260416"/>
        <c:axId val="334261728"/>
      </c:lineChart>
      <c:catAx>
        <c:axId val="33426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61728"/>
        <c:crosses val="autoZero"/>
        <c:auto val="1"/>
        <c:lblAlgn val="ctr"/>
        <c:lblOffset val="100"/>
        <c:noMultiLvlLbl val="0"/>
      </c:catAx>
      <c:valAx>
        <c:axId val="33426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6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187499</c:v>
                </c:pt>
                <c:pt idx="1">
                  <c:v>187524</c:v>
                </c:pt>
                <c:pt idx="2">
                  <c:v>187645</c:v>
                </c:pt>
                <c:pt idx="3">
                  <c:v>187862</c:v>
                </c:pt>
                <c:pt idx="4">
                  <c:v>188025</c:v>
                </c:pt>
                <c:pt idx="5">
                  <c:v>188153</c:v>
                </c:pt>
                <c:pt idx="6">
                  <c:v>188278</c:v>
                </c:pt>
                <c:pt idx="7">
                  <c:v>188380</c:v>
                </c:pt>
                <c:pt idx="8">
                  <c:v>188472</c:v>
                </c:pt>
                <c:pt idx="9">
                  <c:v>188558</c:v>
                </c:pt>
                <c:pt idx="10">
                  <c:v>188693</c:v>
                </c:pt>
                <c:pt idx="11">
                  <c:v>188822</c:v>
                </c:pt>
                <c:pt idx="12">
                  <c:v>188920</c:v>
                </c:pt>
                <c:pt idx="13">
                  <c:v>189012</c:v>
                </c:pt>
                <c:pt idx="14">
                  <c:v>189099</c:v>
                </c:pt>
                <c:pt idx="15">
                  <c:v>189191</c:v>
                </c:pt>
                <c:pt idx="16">
                  <c:v>189237</c:v>
                </c:pt>
                <c:pt idx="17">
                  <c:v>189359</c:v>
                </c:pt>
                <c:pt idx="18">
                  <c:v>189492</c:v>
                </c:pt>
                <c:pt idx="19">
                  <c:v>189592</c:v>
                </c:pt>
                <c:pt idx="20">
                  <c:v>189715</c:v>
                </c:pt>
                <c:pt idx="21">
                  <c:v>189828</c:v>
                </c:pt>
                <c:pt idx="22">
                  <c:v>189940</c:v>
                </c:pt>
                <c:pt idx="23">
                  <c:v>190052</c:v>
                </c:pt>
                <c:pt idx="24">
                  <c:v>190178</c:v>
                </c:pt>
                <c:pt idx="25">
                  <c:v>190310</c:v>
                </c:pt>
                <c:pt idx="26">
                  <c:v>190407</c:v>
                </c:pt>
                <c:pt idx="27">
                  <c:v>190509</c:v>
                </c:pt>
                <c:pt idx="28">
                  <c:v>190614</c:v>
                </c:pt>
                <c:pt idx="29">
                  <c:v>190719</c:v>
                </c:pt>
                <c:pt idx="30">
                  <c:v>190812</c:v>
                </c:pt>
              </c:numCache>
            </c:numRef>
          </c:val>
          <c:smooth val="0"/>
          <c:extLst>
            <c:ext xmlns:c16="http://schemas.microsoft.com/office/drawing/2014/chart" uri="{C3380CC4-5D6E-409C-BE32-E72D297353CC}">
              <c16:uniqueId val="{00000000-12DF-4D74-B94C-CF4DDAD5C874}"/>
            </c:ext>
          </c:extLst>
        </c:ser>
        <c:dLbls>
          <c:showLegendKey val="0"/>
          <c:showVal val="0"/>
          <c:showCatName val="0"/>
          <c:showSerName val="0"/>
          <c:showPercent val="0"/>
          <c:showBubbleSize val="0"/>
        </c:dLbls>
        <c:smooth val="0"/>
        <c:axId val="249609152"/>
        <c:axId val="249608496"/>
      </c:lineChart>
      <c:dateAx>
        <c:axId val="24960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08496"/>
        <c:crosses val="autoZero"/>
        <c:auto val="1"/>
        <c:lblOffset val="100"/>
        <c:baseTimeUnit val="days"/>
      </c:dateAx>
      <c:valAx>
        <c:axId val="24960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0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6245</c:v>
                </c:pt>
              </c:numCache>
            </c:numRef>
          </c:val>
          <c:extLst>
            <c:ext xmlns:c16="http://schemas.microsoft.com/office/drawing/2014/chart" uri="{C3380CC4-5D6E-409C-BE32-E72D297353CC}">
              <c16:uniqueId val="{00000000-A1F8-406C-A281-0B0416CC22E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168</c:v>
                </c:pt>
              </c:numCache>
            </c:numRef>
          </c:val>
          <c:extLst>
            <c:ext xmlns:c16="http://schemas.microsoft.com/office/drawing/2014/chart" uri="{C3380CC4-5D6E-409C-BE32-E72D297353CC}">
              <c16:uniqueId val="{00000001-A1F8-406C-A281-0B0416CC22E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38</c:v>
                </c:pt>
              </c:numCache>
            </c:numRef>
          </c:val>
          <c:extLst>
            <c:ext xmlns:c16="http://schemas.microsoft.com/office/drawing/2014/chart" uri="{C3380CC4-5D6E-409C-BE32-E72D297353CC}">
              <c16:uniqueId val="{00000002-A1F8-406C-A281-0B0416CC22E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15</c:v>
                </c:pt>
              </c:numCache>
            </c:numRef>
          </c:val>
          <c:extLst>
            <c:ext xmlns:c16="http://schemas.microsoft.com/office/drawing/2014/chart" uri="{C3380CC4-5D6E-409C-BE32-E72D297353CC}">
              <c16:uniqueId val="{00000003-A1F8-406C-A281-0B0416CC22E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2</c:v>
                </c:pt>
              </c:numCache>
            </c:numRef>
          </c:val>
          <c:extLst>
            <c:ext xmlns:c16="http://schemas.microsoft.com/office/drawing/2014/chart" uri="{C3380CC4-5D6E-409C-BE32-E72D297353CC}">
              <c16:uniqueId val="{00000004-A1F8-406C-A281-0B0416CC22E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3</c:v>
                </c:pt>
              </c:numCache>
            </c:numRef>
          </c:val>
          <c:extLst>
            <c:ext xmlns:c16="http://schemas.microsoft.com/office/drawing/2014/chart" uri="{C3380CC4-5D6E-409C-BE32-E72D297353CC}">
              <c16:uniqueId val="{00000005-A1F8-406C-A281-0B0416CC22E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411</c:v>
                </c:pt>
              </c:numCache>
            </c:numRef>
          </c:val>
          <c:extLst>
            <c:ext xmlns:c16="http://schemas.microsoft.com/office/drawing/2014/chart" uri="{C3380CC4-5D6E-409C-BE32-E72D297353CC}">
              <c16:uniqueId val="{00000006-A1F8-406C-A281-0B0416CC22E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603</c:v>
                </c:pt>
              </c:numCache>
            </c:numRef>
          </c:val>
          <c:extLst>
            <c:ext xmlns:c16="http://schemas.microsoft.com/office/drawing/2014/chart" uri="{C3380CC4-5D6E-409C-BE32-E72D297353CC}">
              <c16:uniqueId val="{00000007-A1F8-406C-A281-0B0416CC22EC}"/>
            </c:ext>
          </c:extLst>
        </c:ser>
        <c:dLbls>
          <c:showLegendKey val="0"/>
          <c:showVal val="0"/>
          <c:showCatName val="0"/>
          <c:showSerName val="0"/>
          <c:showPercent val="0"/>
          <c:showBubbleSize val="0"/>
        </c:dLbls>
        <c:gapWidth val="150"/>
        <c:overlap val="100"/>
        <c:axId val="334254272"/>
        <c:axId val="334253944"/>
      </c:barChart>
      <c:catAx>
        <c:axId val="33425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3944"/>
        <c:crosses val="autoZero"/>
        <c:auto val="1"/>
        <c:lblAlgn val="ctr"/>
        <c:lblOffset val="100"/>
        <c:noMultiLvlLbl val="0"/>
      </c:catAx>
      <c:valAx>
        <c:axId val="334253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3.4127326923794998E-2</c:v>
                </c:pt>
                <c:pt idx="1">
                  <c:v>2.8258980224046E-2</c:v>
                </c:pt>
                <c:pt idx="2">
                  <c:v>0</c:v>
                </c:pt>
                <c:pt idx="3">
                  <c:v>0</c:v>
                </c:pt>
                <c:pt idx="4">
                  <c:v>1.9147001100953E-2</c:v>
                </c:pt>
                <c:pt idx="5">
                  <c:v>4.6770944613634999E-2</c:v>
                </c:pt>
                <c:pt idx="6">
                  <c:v>1.2216043382888E-2</c:v>
                </c:pt>
                <c:pt idx="7">
                  <c:v>7.8207802732319004E-2</c:v>
                </c:pt>
                <c:pt idx="8">
                  <c:v>2.1222410865874002E-2</c:v>
                </c:pt>
                <c:pt idx="9">
                  <c:v>0</c:v>
                </c:pt>
                <c:pt idx="10">
                  <c:v>0</c:v>
                </c:pt>
                <c:pt idx="11">
                  <c:v>1.6947806053543998E-2</c:v>
                </c:pt>
                <c:pt idx="12">
                  <c:v>6.0074842138135E-2</c:v>
                </c:pt>
                <c:pt idx="13">
                  <c:v>1.1119986880320001</c:v>
                </c:pt>
                <c:pt idx="14">
                  <c:v>1.8506866047304001E-2</c:v>
                </c:pt>
                <c:pt idx="15">
                  <c:v>2.2727512975824E-2</c:v>
                </c:pt>
                <c:pt idx="16">
                  <c:v>0</c:v>
                </c:pt>
                <c:pt idx="17">
                  <c:v>0</c:v>
                </c:pt>
                <c:pt idx="18">
                  <c:v>2.3219732550899E-2</c:v>
                </c:pt>
                <c:pt idx="19">
                  <c:v>1.6348831322251001E-2</c:v>
                </c:pt>
                <c:pt idx="20">
                  <c:v>0.12254901960784</c:v>
                </c:pt>
                <c:pt idx="21">
                  <c:v>2.5811617334871001E-2</c:v>
                </c:pt>
                <c:pt idx="22">
                  <c:v>2.8955293027564999E-2</c:v>
                </c:pt>
                <c:pt idx="23">
                  <c:v>0</c:v>
                </c:pt>
                <c:pt idx="24">
                  <c:v>0</c:v>
                </c:pt>
                <c:pt idx="25">
                  <c:v>0</c:v>
                </c:pt>
                <c:pt idx="26">
                  <c:v>2.1531012535249999E-2</c:v>
                </c:pt>
                <c:pt idx="27">
                  <c:v>0.33276996882249998</c:v>
                </c:pt>
                <c:pt idx="28">
                  <c:v>1.8886236655038E-2</c:v>
                </c:pt>
                <c:pt idx="29">
                  <c:v>1.7565108877458002E-2</c:v>
                </c:pt>
                <c:pt idx="30">
                  <c:v>0</c:v>
                </c:pt>
              </c:numCache>
            </c:numRef>
          </c:val>
          <c:smooth val="0"/>
          <c:extLst>
            <c:ext xmlns:c16="http://schemas.microsoft.com/office/drawing/2014/chart" uri="{C3380CC4-5D6E-409C-BE32-E72D297353CC}">
              <c16:uniqueId val="{00000000-7BDC-49D1-B670-C8B385BF9964}"/>
            </c:ext>
          </c:extLst>
        </c:ser>
        <c:dLbls>
          <c:showLegendKey val="0"/>
          <c:showVal val="0"/>
          <c:showCatName val="0"/>
          <c:showSerName val="0"/>
          <c:showPercent val="0"/>
          <c:showBubbleSize val="0"/>
        </c:dLbls>
        <c:smooth val="0"/>
        <c:axId val="307394400"/>
        <c:axId val="307395384"/>
      </c:lineChart>
      <c:dateAx>
        <c:axId val="30739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95384"/>
        <c:crosses val="autoZero"/>
        <c:auto val="1"/>
        <c:lblOffset val="100"/>
        <c:baseTimeUnit val="days"/>
      </c:dateAx>
      <c:valAx>
        <c:axId val="30739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9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1.9556025369979E-2</c:v>
                </c:pt>
                <c:pt idx="1">
                  <c:v>4.0909090909090999E-2</c:v>
                </c:pt>
                <c:pt idx="2">
                  <c:v>0.45001510117789001</c:v>
                </c:pt>
                <c:pt idx="3">
                  <c:v>4.7266686801570999E-2</c:v>
                </c:pt>
                <c:pt idx="4">
                  <c:v>2.4048625792812001E-2</c:v>
                </c:pt>
              </c:numCache>
            </c:numRef>
          </c:val>
          <c:extLst>
            <c:ext xmlns:c16="http://schemas.microsoft.com/office/drawing/2014/chart" uri="{C3380CC4-5D6E-409C-BE32-E72D297353CC}">
              <c16:uniqueId val="{00000000-6A31-4876-A6AC-1989884B33C5}"/>
            </c:ext>
          </c:extLst>
        </c:ser>
        <c:dLbls>
          <c:showLegendKey val="0"/>
          <c:showVal val="0"/>
          <c:showCatName val="0"/>
          <c:showSerName val="0"/>
          <c:showPercent val="0"/>
          <c:showBubbleSize val="0"/>
        </c:dLbls>
        <c:gapWidth val="219"/>
        <c:overlap val="-27"/>
        <c:axId val="320591760"/>
        <c:axId val="320592088"/>
      </c:barChart>
      <c:catAx>
        <c:axId val="32059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92088"/>
        <c:crosses val="autoZero"/>
        <c:auto val="1"/>
        <c:lblAlgn val="ctr"/>
        <c:lblOffset val="100"/>
        <c:noMultiLvlLbl val="0"/>
      </c:catAx>
      <c:valAx>
        <c:axId val="32059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9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6.5859482817615E-2</c:v>
                </c:pt>
                <c:pt idx="1">
                  <c:v>1.153172797702E-2</c:v>
                </c:pt>
                <c:pt idx="2">
                  <c:v>0.4591673962342</c:v>
                </c:pt>
              </c:numCache>
            </c:numRef>
          </c:val>
          <c:extLst>
            <c:ext xmlns:c16="http://schemas.microsoft.com/office/drawing/2014/chart" uri="{C3380CC4-5D6E-409C-BE32-E72D297353CC}">
              <c16:uniqueId val="{00000000-B264-4A07-967D-94DC97119BA9}"/>
            </c:ext>
          </c:extLst>
        </c:ser>
        <c:dLbls>
          <c:showLegendKey val="0"/>
          <c:showVal val="0"/>
          <c:showCatName val="0"/>
          <c:showSerName val="0"/>
          <c:showPercent val="0"/>
          <c:showBubbleSize val="0"/>
        </c:dLbls>
        <c:gapWidth val="219"/>
        <c:overlap val="-27"/>
        <c:axId val="425497032"/>
        <c:axId val="425499000"/>
      </c:barChart>
      <c:catAx>
        <c:axId val="42549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99000"/>
        <c:crosses val="autoZero"/>
        <c:auto val="1"/>
        <c:lblAlgn val="ctr"/>
        <c:lblOffset val="100"/>
        <c:noMultiLvlLbl val="0"/>
      </c:catAx>
      <c:valAx>
        <c:axId val="42549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9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7E15F-DABB-4080-B4F0-51689A11745A}"/>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C89512F2-BB6E-409E-B318-9AB75DDEC5F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7289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F03F-103A-4A6B-A962-550D7CBE534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A285002-B2CF-4A1C-BCC6-7B0F38255405}"/>
              </a:ext>
            </a:extLst>
          </p:cNvPr>
          <p:cNvGraphicFramePr>
            <a:graphicFrameLocks noGrp="1"/>
          </p:cNvGraphicFramePr>
          <p:nvPr>
            <p:ph type="tbl" sz="quarter" idx="13"/>
            <p:extLst>
              <p:ext uri="{D42A27DB-BD31-4B8C-83A1-F6EECF244321}">
                <p14:modId xmlns:p14="http://schemas.microsoft.com/office/powerpoint/2010/main" val="334998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1500764"/>
                    </a:ext>
                  </a:extLst>
                </a:gridCol>
                <a:gridCol w="740664">
                  <a:extLst>
                    <a:ext uri="{9D8B030D-6E8A-4147-A177-3AD203B41FA5}">
                      <a16:colId xmlns:a16="http://schemas.microsoft.com/office/drawing/2014/main" val="334870029"/>
                    </a:ext>
                  </a:extLst>
                </a:gridCol>
                <a:gridCol w="740664">
                  <a:extLst>
                    <a:ext uri="{9D8B030D-6E8A-4147-A177-3AD203B41FA5}">
                      <a16:colId xmlns:a16="http://schemas.microsoft.com/office/drawing/2014/main" val="579475505"/>
                    </a:ext>
                  </a:extLst>
                </a:gridCol>
                <a:gridCol w="740664">
                  <a:extLst>
                    <a:ext uri="{9D8B030D-6E8A-4147-A177-3AD203B41FA5}">
                      <a16:colId xmlns:a16="http://schemas.microsoft.com/office/drawing/2014/main" val="2578695070"/>
                    </a:ext>
                  </a:extLst>
                </a:gridCol>
                <a:gridCol w="740664">
                  <a:extLst>
                    <a:ext uri="{9D8B030D-6E8A-4147-A177-3AD203B41FA5}">
                      <a16:colId xmlns:a16="http://schemas.microsoft.com/office/drawing/2014/main" val="4252461455"/>
                    </a:ext>
                  </a:extLst>
                </a:gridCol>
                <a:gridCol w="740664">
                  <a:extLst>
                    <a:ext uri="{9D8B030D-6E8A-4147-A177-3AD203B41FA5}">
                      <a16:colId xmlns:a16="http://schemas.microsoft.com/office/drawing/2014/main" val="914449556"/>
                    </a:ext>
                  </a:extLst>
                </a:gridCol>
                <a:gridCol w="740664">
                  <a:extLst>
                    <a:ext uri="{9D8B030D-6E8A-4147-A177-3AD203B41FA5}">
                      <a16:colId xmlns:a16="http://schemas.microsoft.com/office/drawing/2014/main" val="2440354245"/>
                    </a:ext>
                  </a:extLst>
                </a:gridCol>
                <a:gridCol w="740664">
                  <a:extLst>
                    <a:ext uri="{9D8B030D-6E8A-4147-A177-3AD203B41FA5}">
                      <a16:colId xmlns:a16="http://schemas.microsoft.com/office/drawing/2014/main" val="674933315"/>
                    </a:ext>
                  </a:extLst>
                </a:gridCol>
                <a:gridCol w="740664">
                  <a:extLst>
                    <a:ext uri="{9D8B030D-6E8A-4147-A177-3AD203B41FA5}">
                      <a16:colId xmlns:a16="http://schemas.microsoft.com/office/drawing/2014/main" val="2515942653"/>
                    </a:ext>
                  </a:extLst>
                </a:gridCol>
                <a:gridCol w="740664">
                  <a:extLst>
                    <a:ext uri="{9D8B030D-6E8A-4147-A177-3AD203B41FA5}">
                      <a16:colId xmlns:a16="http://schemas.microsoft.com/office/drawing/2014/main" val="28626038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1158585"/>
                  </a:ext>
                </a:extLst>
              </a:tr>
              <a:tr h="370840">
                <a:tc>
                  <a:txBody>
                    <a:bodyPr/>
                    <a:lstStyle/>
                    <a:p>
                      <a:r>
                        <a:rPr lang="en-US" sz="1000"/>
                        <a:t>KOSÉ</a:t>
                      </a:r>
                    </a:p>
                  </a:txBody>
                  <a:tcPr/>
                </a:tc>
                <a:tc>
                  <a:txBody>
                    <a:bodyPr/>
                    <a:lstStyle/>
                    <a:p>
                      <a:r>
                        <a:rPr lang="en-US" sz="1000"/>
                        <a:t>190861</a:t>
                      </a:r>
                    </a:p>
                  </a:txBody>
                  <a:tcPr/>
                </a:tc>
                <a:tc>
                  <a:txBody>
                    <a:bodyPr/>
                    <a:lstStyle/>
                    <a:p>
                      <a:r>
                        <a:rPr lang="en-US" sz="1000"/>
                        <a:t>3334</a:t>
                      </a:r>
                    </a:p>
                  </a:txBody>
                  <a:tcPr/>
                </a:tc>
                <a:tc>
                  <a:txBody>
                    <a:bodyPr/>
                    <a:lstStyle/>
                    <a:p>
                      <a:r>
                        <a:rPr lang="en-US" sz="1000"/>
                        <a:t>31</a:t>
                      </a:r>
                    </a:p>
                  </a:txBody>
                  <a:tcPr/>
                </a:tc>
                <a:tc>
                  <a:txBody>
                    <a:bodyPr/>
                    <a:lstStyle/>
                    <a:p>
                      <a:r>
                        <a:rPr lang="en-US" sz="1000"/>
                        <a:t>6471</a:t>
                      </a:r>
                    </a:p>
                  </a:txBody>
                  <a:tcPr/>
                </a:tc>
                <a:tc>
                  <a:txBody>
                    <a:bodyPr/>
                    <a:lstStyle/>
                    <a:p>
                      <a:r>
                        <a:rPr lang="en-US" sz="1000"/>
                        <a:t>411</a:t>
                      </a:r>
                    </a:p>
                  </a:txBody>
                  <a:tcPr/>
                </a:tc>
                <a:tc>
                  <a:txBody>
                    <a:bodyPr/>
                    <a:lstStyle/>
                    <a:p>
                      <a:r>
                        <a:rPr lang="en-US" sz="1000"/>
                        <a:t>603</a:t>
                      </a:r>
                    </a:p>
                  </a:txBody>
                  <a:tcPr/>
                </a:tc>
                <a:tc>
                  <a:txBody>
                    <a:bodyPr/>
                    <a:lstStyle/>
                    <a:p>
                      <a:r>
                        <a:rPr lang="en-US" sz="1000"/>
                        <a:t>0</a:t>
                      </a:r>
                    </a:p>
                  </a:txBody>
                  <a:tcPr/>
                </a:tc>
                <a:tc>
                  <a:txBody>
                    <a:bodyPr/>
                    <a:lstStyle/>
                    <a:p>
                      <a:r>
                        <a:rPr lang="en-US" sz="1000"/>
                        <a:t>0.1276%</a:t>
                      </a:r>
                    </a:p>
                  </a:txBody>
                  <a:tcPr/>
                </a:tc>
                <a:tc>
                  <a:txBody>
                    <a:bodyPr/>
                    <a:lstStyle/>
                    <a:p>
                      <a:r>
                        <a:rPr lang="en-US" sz="1000"/>
                        <a:t>0.0%</a:t>
                      </a:r>
                    </a:p>
                  </a:txBody>
                  <a:tcPr/>
                </a:tc>
                <a:extLst>
                  <a:ext uri="{0D108BD9-81ED-4DB2-BD59-A6C34878D82A}">
                    <a16:rowId xmlns:a16="http://schemas.microsoft.com/office/drawing/2014/main" val="4168131514"/>
                  </a:ext>
                </a:extLst>
              </a:tr>
            </a:tbl>
          </a:graphicData>
        </a:graphic>
      </p:graphicFrame>
      <p:sp>
        <p:nvSpPr>
          <p:cNvPr id="4" name="Text Placeholder 3">
            <a:extLst>
              <a:ext uri="{FF2B5EF4-FFF2-40B4-BE49-F238E27FC236}">
                <a16:creationId xmlns:a16="http://schemas.microsoft.com/office/drawing/2014/main" id="{CB1DEA98-224F-4130-8CAE-5A68D4663C0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9274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3CF74-F485-48F7-AFDC-8E1AE060B703}"/>
              </a:ext>
            </a:extLst>
          </p:cNvPr>
          <p:cNvSpPr>
            <a:spLocks noGrp="1"/>
          </p:cNvSpPr>
          <p:nvPr>
            <p:ph type="title"/>
          </p:nvPr>
        </p:nvSpPr>
        <p:spPr/>
        <p:txBody>
          <a:bodyPr/>
          <a:lstStyle/>
          <a:p>
            <a:r>
              <a:rPr lang="en-US"/>
              <a:t>(UNIFIED) Growth Monitoring Chart</a:t>
            </a:r>
          </a:p>
        </p:txBody>
      </p:sp>
      <p:graphicFrame>
        <p:nvGraphicFramePr>
          <p:cNvPr id="6" name="Chart Placeholder 5">
            <a:extLst>
              <a:ext uri="{FF2B5EF4-FFF2-40B4-BE49-F238E27FC236}">
                <a16:creationId xmlns:a16="http://schemas.microsoft.com/office/drawing/2014/main" id="{86346A85-F813-46D1-9A4A-2189D706FA69}"/>
              </a:ext>
            </a:extLst>
          </p:cNvPr>
          <p:cNvGraphicFramePr>
            <a:graphicFrameLocks noGrp="1"/>
          </p:cNvGraphicFramePr>
          <p:nvPr>
            <p:ph type="chart" sz="quarter" idx="13"/>
            <p:extLst>
              <p:ext uri="{D42A27DB-BD31-4B8C-83A1-F6EECF244321}">
                <p14:modId xmlns:p14="http://schemas.microsoft.com/office/powerpoint/2010/main" val="2124992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2B8A3-64E6-4562-9E99-AFF87CBD112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5114AA5-B1B1-42B2-9F4F-103C55BA13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973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E725E-26D1-4966-A091-D3D88B8AC493}"/>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477BCA63-8DE7-4271-9501-9555EECFB45C}"/>
              </a:ext>
            </a:extLst>
          </p:cNvPr>
          <p:cNvGraphicFramePr>
            <a:graphicFrameLocks noGrp="1"/>
          </p:cNvGraphicFramePr>
          <p:nvPr>
            <p:ph type="tbl" sz="quarter" idx="13"/>
            <p:extLst>
              <p:ext uri="{D42A27DB-BD31-4B8C-83A1-F6EECF244321}">
                <p14:modId xmlns:p14="http://schemas.microsoft.com/office/powerpoint/2010/main" val="240298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4728763"/>
                    </a:ext>
                  </a:extLst>
                </a:gridCol>
                <a:gridCol w="1645920">
                  <a:extLst>
                    <a:ext uri="{9D8B030D-6E8A-4147-A177-3AD203B41FA5}">
                      <a16:colId xmlns:a16="http://schemas.microsoft.com/office/drawing/2014/main" val="2477301030"/>
                    </a:ext>
                  </a:extLst>
                </a:gridCol>
                <a:gridCol w="1645920">
                  <a:extLst>
                    <a:ext uri="{9D8B030D-6E8A-4147-A177-3AD203B41FA5}">
                      <a16:colId xmlns:a16="http://schemas.microsoft.com/office/drawing/2014/main" val="19925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5217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301723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46592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22723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84901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63277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02764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1678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39648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55366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88356743"/>
                  </a:ext>
                </a:extLst>
              </a:tr>
            </a:tbl>
          </a:graphicData>
        </a:graphic>
      </p:graphicFrame>
      <p:sp>
        <p:nvSpPr>
          <p:cNvPr id="4" name="Text Placeholder 3">
            <a:extLst>
              <a:ext uri="{FF2B5EF4-FFF2-40B4-BE49-F238E27FC236}">
                <a16:creationId xmlns:a16="http://schemas.microsoft.com/office/drawing/2014/main" id="{8CC544DC-A211-4686-972B-B4742F2AB0C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94178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5C63F-5854-4393-B279-A55FD896C2A5}"/>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E0DA3060-D2DE-4A0F-BDBD-AEB16E17E41C}"/>
              </a:ext>
            </a:extLst>
          </p:cNvPr>
          <p:cNvGraphicFramePr>
            <a:graphicFrameLocks noGrp="1"/>
          </p:cNvGraphicFramePr>
          <p:nvPr>
            <p:ph type="tbl" sz="quarter" idx="13"/>
            <p:extLst>
              <p:ext uri="{D42A27DB-BD31-4B8C-83A1-F6EECF244321}">
                <p14:modId xmlns:p14="http://schemas.microsoft.com/office/powerpoint/2010/main" val="1733808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7369537"/>
                    </a:ext>
                  </a:extLst>
                </a:gridCol>
                <a:gridCol w="1645920">
                  <a:extLst>
                    <a:ext uri="{9D8B030D-6E8A-4147-A177-3AD203B41FA5}">
                      <a16:colId xmlns:a16="http://schemas.microsoft.com/office/drawing/2014/main" val="3505775352"/>
                    </a:ext>
                  </a:extLst>
                </a:gridCol>
                <a:gridCol w="1645920">
                  <a:extLst>
                    <a:ext uri="{9D8B030D-6E8A-4147-A177-3AD203B41FA5}">
                      <a16:colId xmlns:a16="http://schemas.microsoft.com/office/drawing/2014/main" val="160799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8793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78743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75651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70336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1987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96358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06372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2059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6977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87254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440967020"/>
                  </a:ext>
                </a:extLst>
              </a:tr>
            </a:tbl>
          </a:graphicData>
        </a:graphic>
      </p:graphicFrame>
      <p:sp>
        <p:nvSpPr>
          <p:cNvPr id="4" name="Text Placeholder 3">
            <a:extLst>
              <a:ext uri="{FF2B5EF4-FFF2-40B4-BE49-F238E27FC236}">
                <a16:creationId xmlns:a16="http://schemas.microsoft.com/office/drawing/2014/main" id="{D5614E72-59F3-4ED4-91D8-6275EE83764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13013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EE656-5F93-4964-AF15-81979C36C66C}"/>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0C649B94-AC16-402F-82BC-A980AB288F5E}"/>
              </a:ext>
            </a:extLst>
          </p:cNvPr>
          <p:cNvGraphicFramePr>
            <a:graphicFrameLocks noGrp="1"/>
          </p:cNvGraphicFramePr>
          <p:nvPr>
            <p:ph type="tbl" sz="quarter" idx="13"/>
            <p:extLst>
              <p:ext uri="{D42A27DB-BD31-4B8C-83A1-F6EECF244321}">
                <p14:modId xmlns:p14="http://schemas.microsoft.com/office/powerpoint/2010/main" val="177733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27132383"/>
                    </a:ext>
                  </a:extLst>
                </a:gridCol>
                <a:gridCol w="1645920">
                  <a:extLst>
                    <a:ext uri="{9D8B030D-6E8A-4147-A177-3AD203B41FA5}">
                      <a16:colId xmlns:a16="http://schemas.microsoft.com/office/drawing/2014/main" val="2740809949"/>
                    </a:ext>
                  </a:extLst>
                </a:gridCol>
                <a:gridCol w="1645920">
                  <a:extLst>
                    <a:ext uri="{9D8B030D-6E8A-4147-A177-3AD203B41FA5}">
                      <a16:colId xmlns:a16="http://schemas.microsoft.com/office/drawing/2014/main" val="158923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7156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81150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25370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34308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93556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96326937"/>
                  </a:ext>
                </a:extLst>
              </a:tr>
            </a:tbl>
          </a:graphicData>
        </a:graphic>
      </p:graphicFrame>
      <p:sp>
        <p:nvSpPr>
          <p:cNvPr id="4" name="Text Placeholder 3">
            <a:extLst>
              <a:ext uri="{FF2B5EF4-FFF2-40B4-BE49-F238E27FC236}">
                <a16:creationId xmlns:a16="http://schemas.microsoft.com/office/drawing/2014/main" id="{D3ECE1AC-A600-46AE-882E-3DD0BA81D28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24688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B92D-E9FD-4397-859C-465DE174ED7F}"/>
              </a:ext>
            </a:extLst>
          </p:cNvPr>
          <p:cNvSpPr>
            <a:spLocks noGrp="1"/>
          </p:cNvSpPr>
          <p:nvPr>
            <p:ph type="title"/>
          </p:nvPr>
        </p:nvSpPr>
        <p:spPr/>
        <p:txBody>
          <a:bodyPr/>
          <a:lstStyle/>
          <a:p>
            <a:r>
              <a:rPr lang="en-US"/>
              <a:t>(UNIFIED) Visibility Monitoring Chart</a:t>
            </a:r>
          </a:p>
        </p:txBody>
      </p:sp>
      <p:graphicFrame>
        <p:nvGraphicFramePr>
          <p:cNvPr id="6" name="Chart Placeholder 5">
            <a:extLst>
              <a:ext uri="{FF2B5EF4-FFF2-40B4-BE49-F238E27FC236}">
                <a16:creationId xmlns:a16="http://schemas.microsoft.com/office/drawing/2014/main" id="{9400A6C8-565A-48C8-9CCC-ED9E0EFF99AA}"/>
              </a:ext>
            </a:extLst>
          </p:cNvPr>
          <p:cNvGraphicFramePr>
            <a:graphicFrameLocks noGrp="1"/>
          </p:cNvGraphicFramePr>
          <p:nvPr>
            <p:ph type="chart" sz="quarter" idx="13"/>
            <p:extLst>
              <p:ext uri="{D42A27DB-BD31-4B8C-83A1-F6EECF244321}">
                <p14:modId xmlns:p14="http://schemas.microsoft.com/office/powerpoint/2010/main" val="2901104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9358E4-600D-4E92-BD29-3346EF6D285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CA8F555-8388-4A4E-8068-F2E05512C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5353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8DDF-3986-4150-AB9E-2FEBE5DE98BC}"/>
              </a:ext>
            </a:extLst>
          </p:cNvPr>
          <p:cNvSpPr>
            <a:spLocks noGrp="1"/>
          </p:cNvSpPr>
          <p:nvPr>
            <p:ph type="title"/>
          </p:nvPr>
        </p:nvSpPr>
        <p:spPr/>
        <p:txBody>
          <a:bodyPr/>
          <a:lstStyle/>
          <a:p>
            <a:r>
              <a:rPr lang="en-US"/>
              <a:t>(UNIFIED) Engagement Monitoring Chart</a:t>
            </a:r>
          </a:p>
        </p:txBody>
      </p:sp>
      <p:graphicFrame>
        <p:nvGraphicFramePr>
          <p:cNvPr id="6" name="Chart Placeholder 5">
            <a:extLst>
              <a:ext uri="{FF2B5EF4-FFF2-40B4-BE49-F238E27FC236}">
                <a16:creationId xmlns:a16="http://schemas.microsoft.com/office/drawing/2014/main" id="{FF574B93-20C0-48AE-9C29-12386C43FD36}"/>
              </a:ext>
            </a:extLst>
          </p:cNvPr>
          <p:cNvGraphicFramePr>
            <a:graphicFrameLocks noGrp="1"/>
          </p:cNvGraphicFramePr>
          <p:nvPr>
            <p:ph type="chart" sz="quarter" idx="13"/>
            <p:extLst>
              <p:ext uri="{D42A27DB-BD31-4B8C-83A1-F6EECF244321}">
                <p14:modId xmlns:p14="http://schemas.microsoft.com/office/powerpoint/2010/main" val="340645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F64A3-6389-42CF-95EE-D77A0951AE5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D18B8D7-15BB-4051-BE6B-011A4C780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068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01A53-0B0E-4F89-91BB-DF4DA9F9C661}"/>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37633699-CFD0-4C5A-AE29-F4834DFA1D06}"/>
              </a:ext>
            </a:extLst>
          </p:cNvPr>
          <p:cNvGraphicFramePr>
            <a:graphicFrameLocks noGrp="1"/>
          </p:cNvGraphicFramePr>
          <p:nvPr>
            <p:ph type="chart" sz="quarter" idx="13"/>
            <p:extLst>
              <p:ext uri="{D42A27DB-BD31-4B8C-83A1-F6EECF244321}">
                <p14:modId xmlns:p14="http://schemas.microsoft.com/office/powerpoint/2010/main" val="143974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61125-5485-4EFF-A3A6-FAD961B8836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E9AE144-4888-47E5-BEAB-98792FBF3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5951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54EE-CEF2-4AF3-947F-DAAFDAEE7D5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ED97EC8-B181-483C-A20A-A8D85F08DDED}"/>
              </a:ext>
            </a:extLst>
          </p:cNvPr>
          <p:cNvGraphicFramePr>
            <a:graphicFrameLocks noGrp="1"/>
          </p:cNvGraphicFramePr>
          <p:nvPr>
            <p:ph type="chart" sz="quarter" idx="13"/>
            <p:extLst>
              <p:ext uri="{D42A27DB-BD31-4B8C-83A1-F6EECF244321}">
                <p14:modId xmlns:p14="http://schemas.microsoft.com/office/powerpoint/2010/main" val="140617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824FF-A57F-4288-8E00-AFA813480B4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78D8D0F-F4EE-483F-97F7-16C6E60D1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9401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5B5A-511D-48BF-BE6B-434CAB9874D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F820CD8-54DC-4409-BD48-4398EB620D58}"/>
              </a:ext>
            </a:extLst>
          </p:cNvPr>
          <p:cNvGraphicFramePr>
            <a:graphicFrameLocks noGrp="1"/>
          </p:cNvGraphicFramePr>
          <p:nvPr>
            <p:ph type="chart" sz="quarter" idx="13"/>
            <p:extLst>
              <p:ext uri="{D42A27DB-BD31-4B8C-83A1-F6EECF244321}">
                <p14:modId xmlns:p14="http://schemas.microsoft.com/office/powerpoint/2010/main" val="1052065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2AF86-B171-4A83-AA8A-048C0A9F986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6C7EFBC-DAF7-4261-9A57-7ADD34C46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86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32E3-E4B5-428D-9F2C-516ED86C8DD3}"/>
              </a:ext>
            </a:extLst>
          </p:cNvPr>
          <p:cNvSpPr>
            <a:spLocks noGrp="1"/>
          </p:cNvSpPr>
          <p:nvPr>
            <p:ph type="title"/>
          </p:nvPr>
        </p:nvSpPr>
        <p:spPr/>
        <p:txBody>
          <a:bodyPr/>
          <a:lstStyle/>
          <a:p>
            <a:r>
              <a:rPr lang="en-US"/>
              <a:t>Attrition and Engagement Table</a:t>
            </a:r>
          </a:p>
        </p:txBody>
      </p:sp>
      <p:graphicFrame>
        <p:nvGraphicFramePr>
          <p:cNvPr id="5" name="Table Placeholder 4">
            <a:extLst>
              <a:ext uri="{FF2B5EF4-FFF2-40B4-BE49-F238E27FC236}">
                <a16:creationId xmlns:a16="http://schemas.microsoft.com/office/drawing/2014/main" id="{0CD2EDA8-486E-4434-8D04-D0F147E174E5}"/>
              </a:ext>
            </a:extLst>
          </p:cNvPr>
          <p:cNvGraphicFramePr>
            <a:graphicFrameLocks noGrp="1"/>
          </p:cNvGraphicFramePr>
          <p:nvPr>
            <p:ph type="tbl" sz="quarter" idx="13"/>
            <p:extLst>
              <p:ext uri="{D42A27DB-BD31-4B8C-83A1-F6EECF244321}">
                <p14:modId xmlns:p14="http://schemas.microsoft.com/office/powerpoint/2010/main" val="205410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75935803"/>
                    </a:ext>
                  </a:extLst>
                </a:gridCol>
                <a:gridCol w="1645920">
                  <a:extLst>
                    <a:ext uri="{9D8B030D-6E8A-4147-A177-3AD203B41FA5}">
                      <a16:colId xmlns:a16="http://schemas.microsoft.com/office/drawing/2014/main" val="1543756381"/>
                    </a:ext>
                  </a:extLst>
                </a:gridCol>
                <a:gridCol w="1645920">
                  <a:extLst>
                    <a:ext uri="{9D8B030D-6E8A-4147-A177-3AD203B41FA5}">
                      <a16:colId xmlns:a16="http://schemas.microsoft.com/office/drawing/2014/main" val="1175053208"/>
                    </a:ext>
                  </a:extLst>
                </a:gridCol>
                <a:gridCol w="1645920">
                  <a:extLst>
                    <a:ext uri="{9D8B030D-6E8A-4147-A177-3AD203B41FA5}">
                      <a16:colId xmlns:a16="http://schemas.microsoft.com/office/drawing/2014/main" val="1528146693"/>
                    </a:ext>
                  </a:extLst>
                </a:gridCol>
                <a:gridCol w="1645920">
                  <a:extLst>
                    <a:ext uri="{9D8B030D-6E8A-4147-A177-3AD203B41FA5}">
                      <a16:colId xmlns:a16="http://schemas.microsoft.com/office/drawing/2014/main" val="2623993734"/>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544242573"/>
                  </a:ext>
                </a:extLst>
              </a:tr>
              <a:tr h="370840">
                <a:tc>
                  <a:txBody>
                    <a:bodyPr/>
                    <a:lstStyle/>
                    <a:p>
                      <a:r>
                        <a:rPr lang="en-US" sz="1000"/>
                        <a:t>KOSÉ</a:t>
                      </a:r>
                    </a:p>
                  </a:txBody>
                  <a:tcPr/>
                </a:tc>
                <a:tc>
                  <a:txBody>
                    <a:bodyPr/>
                    <a:lstStyle/>
                    <a:p>
                      <a:r>
                        <a:rPr lang="en-US" sz="1000"/>
                        <a:t>571</a:t>
                      </a:r>
                    </a:p>
                  </a:txBody>
                  <a:tcPr/>
                </a:tc>
                <a:tc>
                  <a:txBody>
                    <a:bodyPr/>
                    <a:lstStyle/>
                    <a:p>
                      <a:r>
                        <a:rPr lang="en-US" sz="1000"/>
                        <a:t>93154</a:t>
                      </a:r>
                    </a:p>
                  </a:txBody>
                  <a:tcPr/>
                </a:tc>
                <a:tc>
                  <a:txBody>
                    <a:bodyPr/>
                    <a:lstStyle/>
                    <a:p>
                      <a:r>
                        <a:rPr lang="en-US" sz="1000"/>
                        <a:t>96506</a:t>
                      </a:r>
                    </a:p>
                  </a:txBody>
                  <a:tcPr/>
                </a:tc>
                <a:tc>
                  <a:txBody>
                    <a:bodyPr/>
                    <a:lstStyle/>
                    <a:p>
                      <a:r>
                        <a:rPr lang="en-US" sz="1000"/>
                        <a:t>12666</a:t>
                      </a:r>
                    </a:p>
                  </a:txBody>
                  <a:tcPr/>
                </a:tc>
                <a:extLst>
                  <a:ext uri="{0D108BD9-81ED-4DB2-BD59-A6C34878D82A}">
                    <a16:rowId xmlns:a16="http://schemas.microsoft.com/office/drawing/2014/main" val="2837387858"/>
                  </a:ext>
                </a:extLst>
              </a:tr>
            </a:tbl>
          </a:graphicData>
        </a:graphic>
      </p:graphicFrame>
      <p:sp>
        <p:nvSpPr>
          <p:cNvPr id="4" name="Text Placeholder 3">
            <a:extLst>
              <a:ext uri="{FF2B5EF4-FFF2-40B4-BE49-F238E27FC236}">
                <a16:creationId xmlns:a16="http://schemas.microsoft.com/office/drawing/2014/main" id="{A4E0275A-6A2E-4105-9C3D-0AA7D3C319E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221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1697-B1E8-4033-A8A5-34DCEB54EF9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B17B30D-8C4E-4104-9669-CE7F6F178EAF}"/>
              </a:ext>
            </a:extLst>
          </p:cNvPr>
          <p:cNvGraphicFramePr>
            <a:graphicFrameLocks noGrp="1"/>
          </p:cNvGraphicFramePr>
          <p:nvPr>
            <p:ph type="chart" sz="quarter" idx="13"/>
            <p:extLst>
              <p:ext uri="{D42A27DB-BD31-4B8C-83A1-F6EECF244321}">
                <p14:modId xmlns:p14="http://schemas.microsoft.com/office/powerpoint/2010/main" val="3715533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1EDE5-96BE-4880-B4B2-64AE946BF7B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AAAA1F6-5644-48AA-8DEF-428548C17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41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D5296-8B8F-4E96-9908-74DB1DE7892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3ADCD95-53E2-4186-8EC5-84688EC4326E}"/>
              </a:ext>
            </a:extLst>
          </p:cNvPr>
          <p:cNvGraphicFramePr>
            <a:graphicFrameLocks noGrp="1"/>
          </p:cNvGraphicFramePr>
          <p:nvPr>
            <p:ph type="chart" sz="quarter" idx="13"/>
            <p:extLst>
              <p:ext uri="{D42A27DB-BD31-4B8C-83A1-F6EECF244321}">
                <p14:modId xmlns:p14="http://schemas.microsoft.com/office/powerpoint/2010/main" val="60564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E8C48-69F9-4C30-BE06-2076EE807DB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FEBA27A-E47D-45D5-ADBC-5552109A4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1196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FCD59-E774-4BB2-92CD-2C042C9C5B2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7AC7016-4363-42A2-A5AE-268F4D7AFB00}"/>
              </a:ext>
            </a:extLst>
          </p:cNvPr>
          <p:cNvGraphicFramePr>
            <a:graphicFrameLocks noGrp="1"/>
          </p:cNvGraphicFramePr>
          <p:nvPr>
            <p:ph type="chart" sz="quarter" idx="13"/>
            <p:extLst>
              <p:ext uri="{D42A27DB-BD31-4B8C-83A1-F6EECF244321}">
                <p14:modId xmlns:p14="http://schemas.microsoft.com/office/powerpoint/2010/main" val="3259633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C5660-38E3-4460-9891-DFEC76F09AE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1142FA2-3622-4B18-B6EC-25BF0F0475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1076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B13A4-AB47-4CFF-B8C8-F2A490DB8E2A}"/>
              </a:ext>
            </a:extLst>
          </p:cNvPr>
          <p:cNvSpPr>
            <a:spLocks noGrp="1"/>
          </p:cNvSpPr>
          <p:nvPr>
            <p:ph type="title"/>
          </p:nvPr>
        </p:nvSpPr>
        <p:spPr/>
        <p:txBody>
          <a:bodyPr/>
          <a:lstStyle/>
          <a:p>
            <a:r>
              <a:rPr lang="en-US"/>
              <a:t>FB - Own Posts Table w. Custom I-Rate (Insights) - 1 of 13</a:t>
            </a:r>
          </a:p>
        </p:txBody>
      </p:sp>
      <p:graphicFrame>
        <p:nvGraphicFramePr>
          <p:cNvPr id="5" name="Table Placeholder 4">
            <a:extLst>
              <a:ext uri="{FF2B5EF4-FFF2-40B4-BE49-F238E27FC236}">
                <a16:creationId xmlns:a16="http://schemas.microsoft.com/office/drawing/2014/main" id="{BFD909D0-6D8C-43F7-B600-14E0AED45D08}"/>
              </a:ext>
            </a:extLst>
          </p:cNvPr>
          <p:cNvGraphicFramePr>
            <a:graphicFrameLocks noGrp="1"/>
          </p:cNvGraphicFramePr>
          <p:nvPr>
            <p:ph type="tbl" sz="quarter" idx="13"/>
            <p:extLst>
              <p:ext uri="{D42A27DB-BD31-4B8C-83A1-F6EECF244321}">
                <p14:modId xmlns:p14="http://schemas.microsoft.com/office/powerpoint/2010/main" val="899662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4721159"/>
                    </a:ext>
                  </a:extLst>
                </a:gridCol>
                <a:gridCol w="617220">
                  <a:extLst>
                    <a:ext uri="{9D8B030D-6E8A-4147-A177-3AD203B41FA5}">
                      <a16:colId xmlns:a16="http://schemas.microsoft.com/office/drawing/2014/main" val="637176543"/>
                    </a:ext>
                  </a:extLst>
                </a:gridCol>
                <a:gridCol w="617220">
                  <a:extLst>
                    <a:ext uri="{9D8B030D-6E8A-4147-A177-3AD203B41FA5}">
                      <a16:colId xmlns:a16="http://schemas.microsoft.com/office/drawing/2014/main" val="2328053624"/>
                    </a:ext>
                  </a:extLst>
                </a:gridCol>
                <a:gridCol w="534924">
                  <a:extLst>
                    <a:ext uri="{9D8B030D-6E8A-4147-A177-3AD203B41FA5}">
                      <a16:colId xmlns:a16="http://schemas.microsoft.com/office/drawing/2014/main" val="1598113494"/>
                    </a:ext>
                  </a:extLst>
                </a:gridCol>
                <a:gridCol w="534924">
                  <a:extLst>
                    <a:ext uri="{9D8B030D-6E8A-4147-A177-3AD203B41FA5}">
                      <a16:colId xmlns:a16="http://schemas.microsoft.com/office/drawing/2014/main" val="1233458580"/>
                    </a:ext>
                  </a:extLst>
                </a:gridCol>
                <a:gridCol w="411480">
                  <a:extLst>
                    <a:ext uri="{9D8B030D-6E8A-4147-A177-3AD203B41FA5}">
                      <a16:colId xmlns:a16="http://schemas.microsoft.com/office/drawing/2014/main" val="2400211586"/>
                    </a:ext>
                  </a:extLst>
                </a:gridCol>
                <a:gridCol w="534924">
                  <a:extLst>
                    <a:ext uri="{9D8B030D-6E8A-4147-A177-3AD203B41FA5}">
                      <a16:colId xmlns:a16="http://schemas.microsoft.com/office/drawing/2014/main" val="138607453"/>
                    </a:ext>
                  </a:extLst>
                </a:gridCol>
                <a:gridCol w="534924">
                  <a:extLst>
                    <a:ext uri="{9D8B030D-6E8A-4147-A177-3AD203B41FA5}">
                      <a16:colId xmlns:a16="http://schemas.microsoft.com/office/drawing/2014/main" val="4133522125"/>
                    </a:ext>
                  </a:extLst>
                </a:gridCol>
                <a:gridCol w="534924">
                  <a:extLst>
                    <a:ext uri="{9D8B030D-6E8A-4147-A177-3AD203B41FA5}">
                      <a16:colId xmlns:a16="http://schemas.microsoft.com/office/drawing/2014/main" val="3698250128"/>
                    </a:ext>
                  </a:extLst>
                </a:gridCol>
                <a:gridCol w="534924">
                  <a:extLst>
                    <a:ext uri="{9D8B030D-6E8A-4147-A177-3AD203B41FA5}">
                      <a16:colId xmlns:a16="http://schemas.microsoft.com/office/drawing/2014/main" val="1848668800"/>
                    </a:ext>
                  </a:extLst>
                </a:gridCol>
                <a:gridCol w="534924">
                  <a:extLst>
                    <a:ext uri="{9D8B030D-6E8A-4147-A177-3AD203B41FA5}">
                      <a16:colId xmlns:a16="http://schemas.microsoft.com/office/drawing/2014/main" val="714278479"/>
                    </a:ext>
                  </a:extLst>
                </a:gridCol>
                <a:gridCol w="370332">
                  <a:extLst>
                    <a:ext uri="{9D8B030D-6E8A-4147-A177-3AD203B41FA5}">
                      <a16:colId xmlns:a16="http://schemas.microsoft.com/office/drawing/2014/main" val="1052942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37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- 2018-03-30 13:12:00</a:t>
                      </a:r>
                      <a:r>
                        <a:rPr kumimoji="0" lang="en-US" sz="1000" b="0" i="0" u="none" strike="noStrike" kern="1200" cap="none" spc="0" normalizeH="0" baseline="0" noProof="0">
                          <a:ln>
                            <a:noFill/>
                          </a:ln>
                          <a:solidFill>
                            <a:prstClr val="black"/>
                          </a:solidFill>
                          <a:effectLst/>
                          <a:uLnTx/>
                          <a:uFillTx/>
                          <a:latin typeface="+mn-lt"/>
                          <a:ea typeface="+mn-ea"/>
                          <a:cs typeface="+mn-cs"/>
                        </a:rPr>
                        <a:t>
When we think of sunshine we think of taking a break and relaxing at the seaside. And we can do this with confidence because we have Sekkisei White UV Gel and Milk to protect our skin from the harsh UV rays!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052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- 2018-03-29 10:47:00</a:t>
                      </a:r>
                      <a:r>
                        <a:rPr kumimoji="0" lang="en-US" sz="1000" b="0" i="0" u="none" strike="noStrike" kern="1200" cap="none" spc="0" normalizeH="0" baseline="0" noProof="0">
                          <a:ln>
                            <a:noFill/>
                          </a:ln>
                          <a:solidFill>
                            <a:prstClr val="black"/>
                          </a:solidFill>
                          <a:effectLst/>
                          <a:uLnTx/>
                          <a:uFillTx/>
                          <a:latin typeface="+mn-lt"/>
                          <a:ea typeface="+mn-ea"/>
                          <a:cs typeface="+mn-cs"/>
                        </a:rPr>
                        <a:t>
Let it snow with Sekkisei Snow CC Powder, let it snow right onto your skin where it will melt just like snow for a natural finish glow!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267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- 2018-03-28 21:32:18</a:t>
                      </a:r>
                      <a:r>
                        <a:rPr kumimoji="0" lang="en-US" sz="1000" b="0" i="0" u="none" strike="noStrike" kern="1200" cap="none" spc="0" normalizeH="0" baseline="0" noProof="0">
                          <a:ln>
                            <a:noFill/>
                          </a:ln>
                          <a:solidFill>
                            <a:prstClr val="black"/>
                          </a:solidFill>
                          <a:effectLst/>
                          <a:uLnTx/>
                          <a:uFillTx/>
                          <a:latin typeface="+mn-lt"/>
                          <a:ea typeface="+mn-ea"/>
                          <a:cs typeface="+mn-cs"/>
                        </a:rPr>
                        <a:t>
Ready to win exciting prizes and witness KOSÉ's first SEKKISEI White UV Experiment? Stay tuned 1st April 2pm! Streaming live on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4225403"/>
                  </a:ext>
                </a:extLst>
              </a:tr>
            </a:tbl>
          </a:graphicData>
        </a:graphic>
      </p:graphicFrame>
      <p:sp>
        <p:nvSpPr>
          <p:cNvPr id="4" name="Text Placeholder 3">
            <a:extLst>
              <a:ext uri="{FF2B5EF4-FFF2-40B4-BE49-F238E27FC236}">
                <a16:creationId xmlns:a16="http://schemas.microsoft.com/office/drawing/2014/main" id="{5D34D336-B1F1-4EFE-B49E-2BCFA18DCFD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1929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FE6F0-EBA8-4527-BC7C-E6A4B849275E}"/>
              </a:ext>
            </a:extLst>
          </p:cNvPr>
          <p:cNvSpPr>
            <a:spLocks noGrp="1"/>
          </p:cNvSpPr>
          <p:nvPr>
            <p:ph type="title"/>
          </p:nvPr>
        </p:nvSpPr>
        <p:spPr/>
        <p:txBody>
          <a:bodyPr/>
          <a:lstStyle/>
          <a:p>
            <a:r>
              <a:rPr lang="en-US"/>
              <a:t>FB - Own Posts Table w. Custom I-Rate (Insights) - 2 of 13</a:t>
            </a:r>
          </a:p>
        </p:txBody>
      </p:sp>
      <p:graphicFrame>
        <p:nvGraphicFramePr>
          <p:cNvPr id="5" name="Table Placeholder 4">
            <a:extLst>
              <a:ext uri="{FF2B5EF4-FFF2-40B4-BE49-F238E27FC236}">
                <a16:creationId xmlns:a16="http://schemas.microsoft.com/office/drawing/2014/main" id="{4D588E7E-F5A5-4C2D-9852-0B9BDE3379A9}"/>
              </a:ext>
            </a:extLst>
          </p:cNvPr>
          <p:cNvGraphicFramePr>
            <a:graphicFrameLocks noGrp="1"/>
          </p:cNvGraphicFramePr>
          <p:nvPr>
            <p:ph type="tbl" sz="quarter" idx="13"/>
            <p:extLst>
              <p:ext uri="{D42A27DB-BD31-4B8C-83A1-F6EECF244321}">
                <p14:modId xmlns:p14="http://schemas.microsoft.com/office/powerpoint/2010/main" val="190366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2810595"/>
                    </a:ext>
                  </a:extLst>
                </a:gridCol>
                <a:gridCol w="617220">
                  <a:extLst>
                    <a:ext uri="{9D8B030D-6E8A-4147-A177-3AD203B41FA5}">
                      <a16:colId xmlns:a16="http://schemas.microsoft.com/office/drawing/2014/main" val="783944293"/>
                    </a:ext>
                  </a:extLst>
                </a:gridCol>
                <a:gridCol w="617220">
                  <a:extLst>
                    <a:ext uri="{9D8B030D-6E8A-4147-A177-3AD203B41FA5}">
                      <a16:colId xmlns:a16="http://schemas.microsoft.com/office/drawing/2014/main" val="2640707834"/>
                    </a:ext>
                  </a:extLst>
                </a:gridCol>
                <a:gridCol w="534924">
                  <a:extLst>
                    <a:ext uri="{9D8B030D-6E8A-4147-A177-3AD203B41FA5}">
                      <a16:colId xmlns:a16="http://schemas.microsoft.com/office/drawing/2014/main" val="4202557033"/>
                    </a:ext>
                  </a:extLst>
                </a:gridCol>
                <a:gridCol w="534924">
                  <a:extLst>
                    <a:ext uri="{9D8B030D-6E8A-4147-A177-3AD203B41FA5}">
                      <a16:colId xmlns:a16="http://schemas.microsoft.com/office/drawing/2014/main" val="1729703737"/>
                    </a:ext>
                  </a:extLst>
                </a:gridCol>
                <a:gridCol w="411480">
                  <a:extLst>
                    <a:ext uri="{9D8B030D-6E8A-4147-A177-3AD203B41FA5}">
                      <a16:colId xmlns:a16="http://schemas.microsoft.com/office/drawing/2014/main" val="3810089579"/>
                    </a:ext>
                  </a:extLst>
                </a:gridCol>
                <a:gridCol w="534924">
                  <a:extLst>
                    <a:ext uri="{9D8B030D-6E8A-4147-A177-3AD203B41FA5}">
                      <a16:colId xmlns:a16="http://schemas.microsoft.com/office/drawing/2014/main" val="1620549030"/>
                    </a:ext>
                  </a:extLst>
                </a:gridCol>
                <a:gridCol w="534924">
                  <a:extLst>
                    <a:ext uri="{9D8B030D-6E8A-4147-A177-3AD203B41FA5}">
                      <a16:colId xmlns:a16="http://schemas.microsoft.com/office/drawing/2014/main" val="2785870931"/>
                    </a:ext>
                  </a:extLst>
                </a:gridCol>
                <a:gridCol w="534924">
                  <a:extLst>
                    <a:ext uri="{9D8B030D-6E8A-4147-A177-3AD203B41FA5}">
                      <a16:colId xmlns:a16="http://schemas.microsoft.com/office/drawing/2014/main" val="2625256925"/>
                    </a:ext>
                  </a:extLst>
                </a:gridCol>
                <a:gridCol w="534924">
                  <a:extLst>
                    <a:ext uri="{9D8B030D-6E8A-4147-A177-3AD203B41FA5}">
                      <a16:colId xmlns:a16="http://schemas.microsoft.com/office/drawing/2014/main" val="1430367346"/>
                    </a:ext>
                  </a:extLst>
                </a:gridCol>
                <a:gridCol w="534924">
                  <a:extLst>
                    <a:ext uri="{9D8B030D-6E8A-4147-A177-3AD203B41FA5}">
                      <a16:colId xmlns:a16="http://schemas.microsoft.com/office/drawing/2014/main" val="341690768"/>
                    </a:ext>
                  </a:extLst>
                </a:gridCol>
                <a:gridCol w="370332">
                  <a:extLst>
                    <a:ext uri="{9D8B030D-6E8A-4147-A177-3AD203B41FA5}">
                      <a16:colId xmlns:a16="http://schemas.microsoft.com/office/drawing/2014/main" val="289296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716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- 2018-03-28 09:09:00</a:t>
                      </a:r>
                      <a:r>
                        <a:rPr kumimoji="0" lang="en-US" sz="1000" b="0" i="0" u="none" strike="noStrike" kern="1200" cap="none" spc="0" normalizeH="0" baseline="0" noProof="0">
                          <a:ln>
                            <a:noFill/>
                          </a:ln>
                          <a:solidFill>
                            <a:prstClr val="black"/>
                          </a:solidFill>
                          <a:effectLst/>
                          <a:uLnTx/>
                          <a:uFillTx/>
                          <a:latin typeface="+mn-lt"/>
                          <a:ea typeface="+mn-ea"/>
                          <a:cs typeface="+mn-cs"/>
                        </a:rPr>
                        <a:t>
An ultra-smooth powder foundation with a melt-on texture soft like snow and soaked in beauty serum made from Oriental herb extracts for better skin translucency, Sekkisei Snow CC Powder is the snow angel to your skin!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761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- 2018-03-27 12:56:00</a:t>
                      </a:r>
                      <a:r>
                        <a:rPr kumimoji="0" lang="en-US" sz="1000" b="0" i="0" u="none" strike="noStrike" kern="1200" cap="none" spc="0" normalizeH="0" baseline="0" noProof="0">
                          <a:ln>
                            <a:noFill/>
                          </a:ln>
                          <a:solidFill>
                            <a:prstClr val="black"/>
                          </a:solidFill>
                          <a:effectLst/>
                          <a:uLnTx/>
                          <a:uFillTx/>
                          <a:latin typeface="+mn-lt"/>
                          <a:ea typeface="+mn-ea"/>
                          <a:cs typeface="+mn-cs"/>
                        </a:rPr>
                        <a:t>
Setsuko's UV Tips: Did you know? You can use Sekkisei White UV Gel and Milk as a makeup base to enhance your make hold! Use either the Gel or Milk after your morning skincare routine but before you apply your makeup to enhance its finish and stay!
#kosemy #setsukoUVtips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6870291"/>
                  </a:ext>
                </a:extLst>
              </a:tr>
            </a:tbl>
          </a:graphicData>
        </a:graphic>
      </p:graphicFrame>
      <p:sp>
        <p:nvSpPr>
          <p:cNvPr id="4" name="Text Placeholder 3">
            <a:extLst>
              <a:ext uri="{FF2B5EF4-FFF2-40B4-BE49-F238E27FC236}">
                <a16:creationId xmlns:a16="http://schemas.microsoft.com/office/drawing/2014/main" id="{B808B32E-2511-4FE4-BA92-942CE93490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94026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DB9D-50E5-4097-854C-EBDDF7F22751}"/>
              </a:ext>
            </a:extLst>
          </p:cNvPr>
          <p:cNvSpPr>
            <a:spLocks noGrp="1"/>
          </p:cNvSpPr>
          <p:nvPr>
            <p:ph type="title"/>
          </p:nvPr>
        </p:nvSpPr>
        <p:spPr/>
        <p:txBody>
          <a:bodyPr/>
          <a:lstStyle/>
          <a:p>
            <a:r>
              <a:rPr lang="en-US"/>
              <a:t>FB - Own Posts Table w. Custom I-Rate (Insights) - 3 of 13</a:t>
            </a:r>
          </a:p>
        </p:txBody>
      </p:sp>
      <p:graphicFrame>
        <p:nvGraphicFramePr>
          <p:cNvPr id="5" name="Table Placeholder 4">
            <a:extLst>
              <a:ext uri="{FF2B5EF4-FFF2-40B4-BE49-F238E27FC236}">
                <a16:creationId xmlns:a16="http://schemas.microsoft.com/office/drawing/2014/main" id="{D43286D6-B53A-45A7-AD48-70ACF105A0F9}"/>
              </a:ext>
            </a:extLst>
          </p:cNvPr>
          <p:cNvGraphicFramePr>
            <a:graphicFrameLocks noGrp="1"/>
          </p:cNvGraphicFramePr>
          <p:nvPr>
            <p:ph type="tbl" sz="quarter" idx="13"/>
            <p:extLst>
              <p:ext uri="{D42A27DB-BD31-4B8C-83A1-F6EECF244321}">
                <p14:modId xmlns:p14="http://schemas.microsoft.com/office/powerpoint/2010/main" val="282930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28595938"/>
                    </a:ext>
                  </a:extLst>
                </a:gridCol>
                <a:gridCol w="617220">
                  <a:extLst>
                    <a:ext uri="{9D8B030D-6E8A-4147-A177-3AD203B41FA5}">
                      <a16:colId xmlns:a16="http://schemas.microsoft.com/office/drawing/2014/main" val="1173360485"/>
                    </a:ext>
                  </a:extLst>
                </a:gridCol>
                <a:gridCol w="617220">
                  <a:extLst>
                    <a:ext uri="{9D8B030D-6E8A-4147-A177-3AD203B41FA5}">
                      <a16:colId xmlns:a16="http://schemas.microsoft.com/office/drawing/2014/main" val="736418747"/>
                    </a:ext>
                  </a:extLst>
                </a:gridCol>
                <a:gridCol w="534924">
                  <a:extLst>
                    <a:ext uri="{9D8B030D-6E8A-4147-A177-3AD203B41FA5}">
                      <a16:colId xmlns:a16="http://schemas.microsoft.com/office/drawing/2014/main" val="3582451845"/>
                    </a:ext>
                  </a:extLst>
                </a:gridCol>
                <a:gridCol w="534924">
                  <a:extLst>
                    <a:ext uri="{9D8B030D-6E8A-4147-A177-3AD203B41FA5}">
                      <a16:colId xmlns:a16="http://schemas.microsoft.com/office/drawing/2014/main" val="3064008673"/>
                    </a:ext>
                  </a:extLst>
                </a:gridCol>
                <a:gridCol w="411480">
                  <a:extLst>
                    <a:ext uri="{9D8B030D-6E8A-4147-A177-3AD203B41FA5}">
                      <a16:colId xmlns:a16="http://schemas.microsoft.com/office/drawing/2014/main" val="2649794921"/>
                    </a:ext>
                  </a:extLst>
                </a:gridCol>
                <a:gridCol w="534924">
                  <a:extLst>
                    <a:ext uri="{9D8B030D-6E8A-4147-A177-3AD203B41FA5}">
                      <a16:colId xmlns:a16="http://schemas.microsoft.com/office/drawing/2014/main" val="1641862651"/>
                    </a:ext>
                  </a:extLst>
                </a:gridCol>
                <a:gridCol w="534924">
                  <a:extLst>
                    <a:ext uri="{9D8B030D-6E8A-4147-A177-3AD203B41FA5}">
                      <a16:colId xmlns:a16="http://schemas.microsoft.com/office/drawing/2014/main" val="157879105"/>
                    </a:ext>
                  </a:extLst>
                </a:gridCol>
                <a:gridCol w="534924">
                  <a:extLst>
                    <a:ext uri="{9D8B030D-6E8A-4147-A177-3AD203B41FA5}">
                      <a16:colId xmlns:a16="http://schemas.microsoft.com/office/drawing/2014/main" val="87610972"/>
                    </a:ext>
                  </a:extLst>
                </a:gridCol>
                <a:gridCol w="534924">
                  <a:extLst>
                    <a:ext uri="{9D8B030D-6E8A-4147-A177-3AD203B41FA5}">
                      <a16:colId xmlns:a16="http://schemas.microsoft.com/office/drawing/2014/main" val="260978680"/>
                    </a:ext>
                  </a:extLst>
                </a:gridCol>
                <a:gridCol w="534924">
                  <a:extLst>
                    <a:ext uri="{9D8B030D-6E8A-4147-A177-3AD203B41FA5}">
                      <a16:colId xmlns:a16="http://schemas.microsoft.com/office/drawing/2014/main" val="1185753473"/>
                    </a:ext>
                  </a:extLst>
                </a:gridCol>
                <a:gridCol w="370332">
                  <a:extLst>
                    <a:ext uri="{9D8B030D-6E8A-4147-A177-3AD203B41FA5}">
                      <a16:colId xmlns:a16="http://schemas.microsoft.com/office/drawing/2014/main" val="373971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527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- 2018-03-23 10:36:00</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quick absorbing ingredients and oriental herbs such as the coix seed compound, Sekkisei White UV Gel and Milk not only protects the skin from the harsh sunlight but also provides a strong moisturising effect with a non-sticky texture that leaves the skin in absolute comfort! 
The coix seed compound contains coix seed extract, water, and oil to prevent roughness, care for dullness, and provide your skin with superb hydration all while being packed full of antioxidents!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166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- 2018-03-22 09:16:00</a:t>
                      </a:r>
                      <a:r>
                        <a:rPr kumimoji="0" lang="en-US" sz="1000" b="0" i="0" u="none" strike="noStrike" kern="1200" cap="none" spc="0" normalizeH="0" baseline="0" noProof="0">
                          <a:ln>
                            <a:noFill/>
                          </a:ln>
                          <a:solidFill>
                            <a:prstClr val="black"/>
                          </a:solidFill>
                          <a:effectLst/>
                          <a:uLnTx/>
                          <a:uFillTx/>
                          <a:latin typeface="+mn-lt"/>
                          <a:ea typeface="+mn-ea"/>
                          <a:cs typeface="+mn-cs"/>
                        </a:rPr>
                        <a:t>
Enjoy fun in the sun AND the water with Sekkisei White UV Milk, a waterproof emulsion that keeps skin clear while preventing spots and freckles!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992706"/>
                  </a:ext>
                </a:extLst>
              </a:tr>
            </a:tbl>
          </a:graphicData>
        </a:graphic>
      </p:graphicFrame>
      <p:sp>
        <p:nvSpPr>
          <p:cNvPr id="4" name="Text Placeholder 3">
            <a:extLst>
              <a:ext uri="{FF2B5EF4-FFF2-40B4-BE49-F238E27FC236}">
                <a16:creationId xmlns:a16="http://schemas.microsoft.com/office/drawing/2014/main" id="{75CE0D2F-C6DF-4A1B-9FF4-2F8EB39D089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47398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1953-9440-41A0-BD4F-77B0ABF0652C}"/>
              </a:ext>
            </a:extLst>
          </p:cNvPr>
          <p:cNvSpPr>
            <a:spLocks noGrp="1"/>
          </p:cNvSpPr>
          <p:nvPr>
            <p:ph type="title"/>
          </p:nvPr>
        </p:nvSpPr>
        <p:spPr/>
        <p:txBody>
          <a:bodyPr/>
          <a:lstStyle/>
          <a:p>
            <a:r>
              <a:rPr lang="en-US"/>
              <a:t>FB - Own Posts Table w. Custom I-Rate (Insights) - 4 of 13</a:t>
            </a:r>
          </a:p>
        </p:txBody>
      </p:sp>
      <p:graphicFrame>
        <p:nvGraphicFramePr>
          <p:cNvPr id="5" name="Table Placeholder 4">
            <a:extLst>
              <a:ext uri="{FF2B5EF4-FFF2-40B4-BE49-F238E27FC236}">
                <a16:creationId xmlns:a16="http://schemas.microsoft.com/office/drawing/2014/main" id="{3D328F69-AE19-409F-89E5-21C5C39D1509}"/>
              </a:ext>
            </a:extLst>
          </p:cNvPr>
          <p:cNvGraphicFramePr>
            <a:graphicFrameLocks noGrp="1"/>
          </p:cNvGraphicFramePr>
          <p:nvPr>
            <p:ph type="tbl" sz="quarter" idx="13"/>
            <p:extLst>
              <p:ext uri="{D42A27DB-BD31-4B8C-83A1-F6EECF244321}">
                <p14:modId xmlns:p14="http://schemas.microsoft.com/office/powerpoint/2010/main" val="403346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7879054"/>
                    </a:ext>
                  </a:extLst>
                </a:gridCol>
                <a:gridCol w="617220">
                  <a:extLst>
                    <a:ext uri="{9D8B030D-6E8A-4147-A177-3AD203B41FA5}">
                      <a16:colId xmlns:a16="http://schemas.microsoft.com/office/drawing/2014/main" val="655936285"/>
                    </a:ext>
                  </a:extLst>
                </a:gridCol>
                <a:gridCol w="617220">
                  <a:extLst>
                    <a:ext uri="{9D8B030D-6E8A-4147-A177-3AD203B41FA5}">
                      <a16:colId xmlns:a16="http://schemas.microsoft.com/office/drawing/2014/main" val="2231652992"/>
                    </a:ext>
                  </a:extLst>
                </a:gridCol>
                <a:gridCol w="534924">
                  <a:extLst>
                    <a:ext uri="{9D8B030D-6E8A-4147-A177-3AD203B41FA5}">
                      <a16:colId xmlns:a16="http://schemas.microsoft.com/office/drawing/2014/main" val="1977049722"/>
                    </a:ext>
                  </a:extLst>
                </a:gridCol>
                <a:gridCol w="534924">
                  <a:extLst>
                    <a:ext uri="{9D8B030D-6E8A-4147-A177-3AD203B41FA5}">
                      <a16:colId xmlns:a16="http://schemas.microsoft.com/office/drawing/2014/main" val="1540733817"/>
                    </a:ext>
                  </a:extLst>
                </a:gridCol>
                <a:gridCol w="411480">
                  <a:extLst>
                    <a:ext uri="{9D8B030D-6E8A-4147-A177-3AD203B41FA5}">
                      <a16:colId xmlns:a16="http://schemas.microsoft.com/office/drawing/2014/main" val="156694150"/>
                    </a:ext>
                  </a:extLst>
                </a:gridCol>
                <a:gridCol w="534924">
                  <a:extLst>
                    <a:ext uri="{9D8B030D-6E8A-4147-A177-3AD203B41FA5}">
                      <a16:colId xmlns:a16="http://schemas.microsoft.com/office/drawing/2014/main" val="2610837136"/>
                    </a:ext>
                  </a:extLst>
                </a:gridCol>
                <a:gridCol w="534924">
                  <a:extLst>
                    <a:ext uri="{9D8B030D-6E8A-4147-A177-3AD203B41FA5}">
                      <a16:colId xmlns:a16="http://schemas.microsoft.com/office/drawing/2014/main" val="3297387499"/>
                    </a:ext>
                  </a:extLst>
                </a:gridCol>
                <a:gridCol w="534924">
                  <a:extLst>
                    <a:ext uri="{9D8B030D-6E8A-4147-A177-3AD203B41FA5}">
                      <a16:colId xmlns:a16="http://schemas.microsoft.com/office/drawing/2014/main" val="995805046"/>
                    </a:ext>
                  </a:extLst>
                </a:gridCol>
                <a:gridCol w="534924">
                  <a:extLst>
                    <a:ext uri="{9D8B030D-6E8A-4147-A177-3AD203B41FA5}">
                      <a16:colId xmlns:a16="http://schemas.microsoft.com/office/drawing/2014/main" val="1011463928"/>
                    </a:ext>
                  </a:extLst>
                </a:gridCol>
                <a:gridCol w="534924">
                  <a:extLst>
                    <a:ext uri="{9D8B030D-6E8A-4147-A177-3AD203B41FA5}">
                      <a16:colId xmlns:a16="http://schemas.microsoft.com/office/drawing/2014/main" val="479987323"/>
                    </a:ext>
                  </a:extLst>
                </a:gridCol>
                <a:gridCol w="370332">
                  <a:extLst>
                    <a:ext uri="{9D8B030D-6E8A-4147-A177-3AD203B41FA5}">
                      <a16:colId xmlns:a16="http://schemas.microsoft.com/office/drawing/2014/main" val="151546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813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- 2018-03-21 15:55:00</a:t>
                      </a:r>
                      <a:r>
                        <a:rPr kumimoji="0" lang="en-US" sz="1000" b="0" i="0" u="none" strike="noStrike" kern="1200" cap="none" spc="0" normalizeH="0" baseline="0" noProof="0">
                          <a:ln>
                            <a:noFill/>
                          </a:ln>
                          <a:solidFill>
                            <a:prstClr val="black"/>
                          </a:solidFill>
                          <a:effectLst/>
                          <a:uLnTx/>
                          <a:uFillTx/>
                          <a:latin typeface="+mn-lt"/>
                          <a:ea typeface="+mn-ea"/>
                          <a:cs typeface="+mn-cs"/>
                        </a:rPr>
                        <a:t>
Enjoy 3x bonus points at KOSÉ Member’s Day at the following locations:
• 23 – 25 March: 
ALL Isetan , The Store &amp; Pacific counters (except Pacific Mentakab), Sunshine, Soon Beauty Center, Tawau Beauty House, &amp; Modern
• 24 – 26 March: Best Look Beauty House
• 29 March – 1 April: Parkson counters
• 30 March – 1 April:
ALL AEON counters (except AEON Queensbay &amp; AEON Kinta City), Metrojaya counters, Pacific Mentakab, &amp; Maylana
• 30 &amp; 31 March: AEON Kinta City
Check out the exclusive promos and sets (with retailer voucher support) at: http://bit.ly/2Fmhy7e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2718842"/>
                  </a:ext>
                </a:extLst>
              </a:tr>
            </a:tbl>
          </a:graphicData>
        </a:graphic>
      </p:graphicFrame>
      <p:sp>
        <p:nvSpPr>
          <p:cNvPr id="4" name="Text Placeholder 3">
            <a:extLst>
              <a:ext uri="{FF2B5EF4-FFF2-40B4-BE49-F238E27FC236}">
                <a16:creationId xmlns:a16="http://schemas.microsoft.com/office/drawing/2014/main" id="{1957BDD3-1CAD-4E14-9BD4-43B74564C4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83793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FCE0F-33D9-4257-B557-03C9C7BBF5A2}"/>
              </a:ext>
            </a:extLst>
          </p:cNvPr>
          <p:cNvSpPr>
            <a:spLocks noGrp="1"/>
          </p:cNvSpPr>
          <p:nvPr>
            <p:ph type="title"/>
          </p:nvPr>
        </p:nvSpPr>
        <p:spPr/>
        <p:txBody>
          <a:bodyPr/>
          <a:lstStyle/>
          <a:p>
            <a:r>
              <a:rPr lang="en-US"/>
              <a:t>FB - Own Posts Table w. Custom I-Rate (Insights) - 5 of 13</a:t>
            </a:r>
          </a:p>
        </p:txBody>
      </p:sp>
      <p:graphicFrame>
        <p:nvGraphicFramePr>
          <p:cNvPr id="5" name="Table Placeholder 4">
            <a:extLst>
              <a:ext uri="{FF2B5EF4-FFF2-40B4-BE49-F238E27FC236}">
                <a16:creationId xmlns:a16="http://schemas.microsoft.com/office/drawing/2014/main" id="{18DE8F77-7931-48E3-8842-A156FA46DB85}"/>
              </a:ext>
            </a:extLst>
          </p:cNvPr>
          <p:cNvGraphicFramePr>
            <a:graphicFrameLocks noGrp="1"/>
          </p:cNvGraphicFramePr>
          <p:nvPr>
            <p:ph type="tbl" sz="quarter" idx="13"/>
            <p:extLst>
              <p:ext uri="{D42A27DB-BD31-4B8C-83A1-F6EECF244321}">
                <p14:modId xmlns:p14="http://schemas.microsoft.com/office/powerpoint/2010/main" val="303209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4923901"/>
                    </a:ext>
                  </a:extLst>
                </a:gridCol>
                <a:gridCol w="617220">
                  <a:extLst>
                    <a:ext uri="{9D8B030D-6E8A-4147-A177-3AD203B41FA5}">
                      <a16:colId xmlns:a16="http://schemas.microsoft.com/office/drawing/2014/main" val="3593722770"/>
                    </a:ext>
                  </a:extLst>
                </a:gridCol>
                <a:gridCol w="617220">
                  <a:extLst>
                    <a:ext uri="{9D8B030D-6E8A-4147-A177-3AD203B41FA5}">
                      <a16:colId xmlns:a16="http://schemas.microsoft.com/office/drawing/2014/main" val="945238527"/>
                    </a:ext>
                  </a:extLst>
                </a:gridCol>
                <a:gridCol w="534924">
                  <a:extLst>
                    <a:ext uri="{9D8B030D-6E8A-4147-A177-3AD203B41FA5}">
                      <a16:colId xmlns:a16="http://schemas.microsoft.com/office/drawing/2014/main" val="2183895993"/>
                    </a:ext>
                  </a:extLst>
                </a:gridCol>
                <a:gridCol w="534924">
                  <a:extLst>
                    <a:ext uri="{9D8B030D-6E8A-4147-A177-3AD203B41FA5}">
                      <a16:colId xmlns:a16="http://schemas.microsoft.com/office/drawing/2014/main" val="356556476"/>
                    </a:ext>
                  </a:extLst>
                </a:gridCol>
                <a:gridCol w="411480">
                  <a:extLst>
                    <a:ext uri="{9D8B030D-6E8A-4147-A177-3AD203B41FA5}">
                      <a16:colId xmlns:a16="http://schemas.microsoft.com/office/drawing/2014/main" val="4141496944"/>
                    </a:ext>
                  </a:extLst>
                </a:gridCol>
                <a:gridCol w="534924">
                  <a:extLst>
                    <a:ext uri="{9D8B030D-6E8A-4147-A177-3AD203B41FA5}">
                      <a16:colId xmlns:a16="http://schemas.microsoft.com/office/drawing/2014/main" val="2426835580"/>
                    </a:ext>
                  </a:extLst>
                </a:gridCol>
                <a:gridCol w="534924">
                  <a:extLst>
                    <a:ext uri="{9D8B030D-6E8A-4147-A177-3AD203B41FA5}">
                      <a16:colId xmlns:a16="http://schemas.microsoft.com/office/drawing/2014/main" val="2695532225"/>
                    </a:ext>
                  </a:extLst>
                </a:gridCol>
                <a:gridCol w="534924">
                  <a:extLst>
                    <a:ext uri="{9D8B030D-6E8A-4147-A177-3AD203B41FA5}">
                      <a16:colId xmlns:a16="http://schemas.microsoft.com/office/drawing/2014/main" val="1387360492"/>
                    </a:ext>
                  </a:extLst>
                </a:gridCol>
                <a:gridCol w="534924">
                  <a:extLst>
                    <a:ext uri="{9D8B030D-6E8A-4147-A177-3AD203B41FA5}">
                      <a16:colId xmlns:a16="http://schemas.microsoft.com/office/drawing/2014/main" val="205451658"/>
                    </a:ext>
                  </a:extLst>
                </a:gridCol>
                <a:gridCol w="534924">
                  <a:extLst>
                    <a:ext uri="{9D8B030D-6E8A-4147-A177-3AD203B41FA5}">
                      <a16:colId xmlns:a16="http://schemas.microsoft.com/office/drawing/2014/main" val="676089960"/>
                    </a:ext>
                  </a:extLst>
                </a:gridCol>
                <a:gridCol w="370332">
                  <a:extLst>
                    <a:ext uri="{9D8B030D-6E8A-4147-A177-3AD203B41FA5}">
                      <a16:colId xmlns:a16="http://schemas.microsoft.com/office/drawing/2014/main" val="85242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348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- 2018-03-21 10:21:00</a:t>
                      </a:r>
                      <a:r>
                        <a:rPr kumimoji="0" lang="en-US" sz="1000" b="0" i="0" u="none" strike="noStrike" kern="1200" cap="none" spc="0" normalizeH="0" baseline="0" noProof="0">
                          <a:ln>
                            <a:noFill/>
                          </a:ln>
                          <a:solidFill>
                            <a:prstClr val="black"/>
                          </a:solidFill>
                          <a:effectLst/>
                          <a:uLnTx/>
                          <a:uFillTx/>
                          <a:latin typeface="+mn-lt"/>
                          <a:ea typeface="+mn-ea"/>
                          <a:cs typeface="+mn-cs"/>
                        </a:rPr>
                        <a:t>
Setsuko's UV Tips: Do you know which is the correct order of using Sekkisei White UV Gel or Milk in your morning routine; is it A, B, or C?
A) Sekkisei White UV Gel or Milk &gt; Lotion &gt; Herbal Gel
B) Lotion &gt; Herbal Gel &gt; Sekkisei White UV Gel or Milk
C) Herbal Gel &gt; Sekkisei White UV Gel or Milk &gt; Lotion
#kosemy #setsukoUVtips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647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- 2018-03-20 11:33:00</a:t>
                      </a:r>
                      <a:r>
                        <a:rPr kumimoji="0" lang="en-US" sz="1000" b="0" i="0" u="none" strike="noStrike" kern="1200" cap="none" spc="0" normalizeH="0" baseline="0" noProof="0">
                          <a:ln>
                            <a:noFill/>
                          </a:ln>
                          <a:solidFill>
                            <a:prstClr val="black"/>
                          </a:solidFill>
                          <a:effectLst/>
                          <a:uLnTx/>
                          <a:uFillTx/>
                          <a:latin typeface="+mn-lt"/>
                          <a:ea typeface="+mn-ea"/>
                          <a:cs typeface="+mn-cs"/>
                        </a:rPr>
                        <a:t>
Nothing like a day out at the beach with Sekkisei White UV Gel. If you're planning on getting wet though, protect yourself with the waterproof Sekkisei White UV Milk instead!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7618626"/>
                  </a:ext>
                </a:extLst>
              </a:tr>
            </a:tbl>
          </a:graphicData>
        </a:graphic>
      </p:graphicFrame>
      <p:sp>
        <p:nvSpPr>
          <p:cNvPr id="4" name="Text Placeholder 3">
            <a:extLst>
              <a:ext uri="{FF2B5EF4-FFF2-40B4-BE49-F238E27FC236}">
                <a16:creationId xmlns:a16="http://schemas.microsoft.com/office/drawing/2014/main" id="{BED73D0F-C26D-4530-8CDA-3971F50623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0213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3BE9-943E-4920-83E3-74E0B63BC833}"/>
              </a:ext>
            </a:extLst>
          </p:cNvPr>
          <p:cNvSpPr>
            <a:spLocks noGrp="1"/>
          </p:cNvSpPr>
          <p:nvPr>
            <p:ph type="title"/>
          </p:nvPr>
        </p:nvSpPr>
        <p:spPr/>
        <p:txBody>
          <a:bodyPr/>
          <a:lstStyle/>
          <a:p>
            <a:r>
              <a:rPr lang="en-US"/>
              <a:t>FB - Own Posts Table w. Custom I-Rate (Insights) - 6 of 13</a:t>
            </a:r>
          </a:p>
        </p:txBody>
      </p:sp>
      <p:graphicFrame>
        <p:nvGraphicFramePr>
          <p:cNvPr id="5" name="Table Placeholder 4">
            <a:extLst>
              <a:ext uri="{FF2B5EF4-FFF2-40B4-BE49-F238E27FC236}">
                <a16:creationId xmlns:a16="http://schemas.microsoft.com/office/drawing/2014/main" id="{003C2127-CD02-499C-A218-2E6984B8652A}"/>
              </a:ext>
            </a:extLst>
          </p:cNvPr>
          <p:cNvGraphicFramePr>
            <a:graphicFrameLocks noGrp="1"/>
          </p:cNvGraphicFramePr>
          <p:nvPr>
            <p:ph type="tbl" sz="quarter" idx="13"/>
            <p:extLst>
              <p:ext uri="{D42A27DB-BD31-4B8C-83A1-F6EECF244321}">
                <p14:modId xmlns:p14="http://schemas.microsoft.com/office/powerpoint/2010/main" val="263697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4945947"/>
                    </a:ext>
                  </a:extLst>
                </a:gridCol>
                <a:gridCol w="617220">
                  <a:extLst>
                    <a:ext uri="{9D8B030D-6E8A-4147-A177-3AD203B41FA5}">
                      <a16:colId xmlns:a16="http://schemas.microsoft.com/office/drawing/2014/main" val="871409819"/>
                    </a:ext>
                  </a:extLst>
                </a:gridCol>
                <a:gridCol w="617220">
                  <a:extLst>
                    <a:ext uri="{9D8B030D-6E8A-4147-A177-3AD203B41FA5}">
                      <a16:colId xmlns:a16="http://schemas.microsoft.com/office/drawing/2014/main" val="3729983358"/>
                    </a:ext>
                  </a:extLst>
                </a:gridCol>
                <a:gridCol w="534924">
                  <a:extLst>
                    <a:ext uri="{9D8B030D-6E8A-4147-A177-3AD203B41FA5}">
                      <a16:colId xmlns:a16="http://schemas.microsoft.com/office/drawing/2014/main" val="2758172091"/>
                    </a:ext>
                  </a:extLst>
                </a:gridCol>
                <a:gridCol w="534924">
                  <a:extLst>
                    <a:ext uri="{9D8B030D-6E8A-4147-A177-3AD203B41FA5}">
                      <a16:colId xmlns:a16="http://schemas.microsoft.com/office/drawing/2014/main" val="1772644929"/>
                    </a:ext>
                  </a:extLst>
                </a:gridCol>
                <a:gridCol w="411480">
                  <a:extLst>
                    <a:ext uri="{9D8B030D-6E8A-4147-A177-3AD203B41FA5}">
                      <a16:colId xmlns:a16="http://schemas.microsoft.com/office/drawing/2014/main" val="3917636574"/>
                    </a:ext>
                  </a:extLst>
                </a:gridCol>
                <a:gridCol w="534924">
                  <a:extLst>
                    <a:ext uri="{9D8B030D-6E8A-4147-A177-3AD203B41FA5}">
                      <a16:colId xmlns:a16="http://schemas.microsoft.com/office/drawing/2014/main" val="2937355822"/>
                    </a:ext>
                  </a:extLst>
                </a:gridCol>
                <a:gridCol w="534924">
                  <a:extLst>
                    <a:ext uri="{9D8B030D-6E8A-4147-A177-3AD203B41FA5}">
                      <a16:colId xmlns:a16="http://schemas.microsoft.com/office/drawing/2014/main" val="3487916299"/>
                    </a:ext>
                  </a:extLst>
                </a:gridCol>
                <a:gridCol w="534924">
                  <a:extLst>
                    <a:ext uri="{9D8B030D-6E8A-4147-A177-3AD203B41FA5}">
                      <a16:colId xmlns:a16="http://schemas.microsoft.com/office/drawing/2014/main" val="1123985056"/>
                    </a:ext>
                  </a:extLst>
                </a:gridCol>
                <a:gridCol w="534924">
                  <a:extLst>
                    <a:ext uri="{9D8B030D-6E8A-4147-A177-3AD203B41FA5}">
                      <a16:colId xmlns:a16="http://schemas.microsoft.com/office/drawing/2014/main" val="1050754642"/>
                    </a:ext>
                  </a:extLst>
                </a:gridCol>
                <a:gridCol w="534924">
                  <a:extLst>
                    <a:ext uri="{9D8B030D-6E8A-4147-A177-3AD203B41FA5}">
                      <a16:colId xmlns:a16="http://schemas.microsoft.com/office/drawing/2014/main" val="888549827"/>
                    </a:ext>
                  </a:extLst>
                </a:gridCol>
                <a:gridCol w="370332">
                  <a:extLst>
                    <a:ext uri="{9D8B030D-6E8A-4147-A177-3AD203B41FA5}">
                      <a16:colId xmlns:a16="http://schemas.microsoft.com/office/drawing/2014/main" val="226950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585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- 2018-03-19 14:08:00</a:t>
                      </a:r>
                      <a:r>
                        <a:rPr kumimoji="0" lang="en-US" sz="1000" b="0" i="0" u="none" strike="noStrike" kern="1200" cap="none" spc="0" normalizeH="0" baseline="0" noProof="0">
                          <a:ln>
                            <a:noFill/>
                          </a:ln>
                          <a:solidFill>
                            <a:prstClr val="black"/>
                          </a:solidFill>
                          <a:effectLst/>
                          <a:uLnTx/>
                          <a:uFillTx/>
                          <a:latin typeface="+mn-lt"/>
                          <a:ea typeface="+mn-ea"/>
                          <a:cs typeface="+mn-cs"/>
                        </a:rPr>
                        <a:t>
Ever wanted your skin to have supreme smoothness and a natural glowing finish that lasts for hours? Try the NEW Sekkisei Snow CC Powder that comes in 4 lovely shades!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82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- 2018-03-16 11:14:00</a:t>
                      </a:r>
                      <a:r>
                        <a:rPr kumimoji="0" lang="en-US" sz="1000" b="0" i="0" u="none" strike="noStrike" kern="1200" cap="none" spc="0" normalizeH="0" baseline="0" noProof="0">
                          <a:ln>
                            <a:noFill/>
                          </a:ln>
                          <a:solidFill>
                            <a:prstClr val="black"/>
                          </a:solidFill>
                          <a:effectLst/>
                          <a:uLnTx/>
                          <a:uFillTx/>
                          <a:latin typeface="+mn-lt"/>
                          <a:ea typeface="+mn-ea"/>
                          <a:cs typeface="+mn-cs"/>
                        </a:rPr>
                        <a:t>
With a texture the melts on your skin create a liquid-smooth finish, Sekkisei Snow CC Powder naturally covers pores and colour unevenness while leaving your skin irresistibly silky.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633231"/>
                  </a:ext>
                </a:extLst>
              </a:tr>
            </a:tbl>
          </a:graphicData>
        </a:graphic>
      </p:graphicFrame>
      <p:sp>
        <p:nvSpPr>
          <p:cNvPr id="4" name="Text Placeholder 3">
            <a:extLst>
              <a:ext uri="{FF2B5EF4-FFF2-40B4-BE49-F238E27FC236}">
                <a16:creationId xmlns:a16="http://schemas.microsoft.com/office/drawing/2014/main" id="{3DCC00E6-5114-4932-B173-84BA917F884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03807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C7F5E-B777-49CD-82B0-F19B37D62462}"/>
              </a:ext>
            </a:extLst>
          </p:cNvPr>
          <p:cNvSpPr>
            <a:spLocks noGrp="1"/>
          </p:cNvSpPr>
          <p:nvPr>
            <p:ph type="title"/>
          </p:nvPr>
        </p:nvSpPr>
        <p:spPr/>
        <p:txBody>
          <a:bodyPr/>
          <a:lstStyle/>
          <a:p>
            <a:r>
              <a:rPr lang="en-US"/>
              <a:t>FB - Own Posts Table w. Custom I-Rate (Insights) - 7 of 13</a:t>
            </a:r>
          </a:p>
        </p:txBody>
      </p:sp>
      <p:graphicFrame>
        <p:nvGraphicFramePr>
          <p:cNvPr id="5" name="Table Placeholder 4">
            <a:extLst>
              <a:ext uri="{FF2B5EF4-FFF2-40B4-BE49-F238E27FC236}">
                <a16:creationId xmlns:a16="http://schemas.microsoft.com/office/drawing/2014/main" id="{2E5FAAF8-1139-4B46-AE49-FFAE5E0A5C4A}"/>
              </a:ext>
            </a:extLst>
          </p:cNvPr>
          <p:cNvGraphicFramePr>
            <a:graphicFrameLocks noGrp="1"/>
          </p:cNvGraphicFramePr>
          <p:nvPr>
            <p:ph type="tbl" sz="quarter" idx="13"/>
            <p:extLst>
              <p:ext uri="{D42A27DB-BD31-4B8C-83A1-F6EECF244321}">
                <p14:modId xmlns:p14="http://schemas.microsoft.com/office/powerpoint/2010/main" val="247287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90234745"/>
                    </a:ext>
                  </a:extLst>
                </a:gridCol>
                <a:gridCol w="617220">
                  <a:extLst>
                    <a:ext uri="{9D8B030D-6E8A-4147-A177-3AD203B41FA5}">
                      <a16:colId xmlns:a16="http://schemas.microsoft.com/office/drawing/2014/main" val="1332171621"/>
                    </a:ext>
                  </a:extLst>
                </a:gridCol>
                <a:gridCol w="617220">
                  <a:extLst>
                    <a:ext uri="{9D8B030D-6E8A-4147-A177-3AD203B41FA5}">
                      <a16:colId xmlns:a16="http://schemas.microsoft.com/office/drawing/2014/main" val="2032467977"/>
                    </a:ext>
                  </a:extLst>
                </a:gridCol>
                <a:gridCol w="534924">
                  <a:extLst>
                    <a:ext uri="{9D8B030D-6E8A-4147-A177-3AD203B41FA5}">
                      <a16:colId xmlns:a16="http://schemas.microsoft.com/office/drawing/2014/main" val="1869466327"/>
                    </a:ext>
                  </a:extLst>
                </a:gridCol>
                <a:gridCol w="534924">
                  <a:extLst>
                    <a:ext uri="{9D8B030D-6E8A-4147-A177-3AD203B41FA5}">
                      <a16:colId xmlns:a16="http://schemas.microsoft.com/office/drawing/2014/main" val="2484161864"/>
                    </a:ext>
                  </a:extLst>
                </a:gridCol>
                <a:gridCol w="411480">
                  <a:extLst>
                    <a:ext uri="{9D8B030D-6E8A-4147-A177-3AD203B41FA5}">
                      <a16:colId xmlns:a16="http://schemas.microsoft.com/office/drawing/2014/main" val="4241651820"/>
                    </a:ext>
                  </a:extLst>
                </a:gridCol>
                <a:gridCol w="534924">
                  <a:extLst>
                    <a:ext uri="{9D8B030D-6E8A-4147-A177-3AD203B41FA5}">
                      <a16:colId xmlns:a16="http://schemas.microsoft.com/office/drawing/2014/main" val="413660278"/>
                    </a:ext>
                  </a:extLst>
                </a:gridCol>
                <a:gridCol w="534924">
                  <a:extLst>
                    <a:ext uri="{9D8B030D-6E8A-4147-A177-3AD203B41FA5}">
                      <a16:colId xmlns:a16="http://schemas.microsoft.com/office/drawing/2014/main" val="485053828"/>
                    </a:ext>
                  </a:extLst>
                </a:gridCol>
                <a:gridCol w="534924">
                  <a:extLst>
                    <a:ext uri="{9D8B030D-6E8A-4147-A177-3AD203B41FA5}">
                      <a16:colId xmlns:a16="http://schemas.microsoft.com/office/drawing/2014/main" val="716635892"/>
                    </a:ext>
                  </a:extLst>
                </a:gridCol>
                <a:gridCol w="534924">
                  <a:extLst>
                    <a:ext uri="{9D8B030D-6E8A-4147-A177-3AD203B41FA5}">
                      <a16:colId xmlns:a16="http://schemas.microsoft.com/office/drawing/2014/main" val="809256547"/>
                    </a:ext>
                  </a:extLst>
                </a:gridCol>
                <a:gridCol w="534924">
                  <a:extLst>
                    <a:ext uri="{9D8B030D-6E8A-4147-A177-3AD203B41FA5}">
                      <a16:colId xmlns:a16="http://schemas.microsoft.com/office/drawing/2014/main" val="526225040"/>
                    </a:ext>
                  </a:extLst>
                </a:gridCol>
                <a:gridCol w="370332">
                  <a:extLst>
                    <a:ext uri="{9D8B030D-6E8A-4147-A177-3AD203B41FA5}">
                      <a16:colId xmlns:a16="http://schemas.microsoft.com/office/drawing/2014/main" val="216098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02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- 2018-03-15 12:01:00</a:t>
                      </a:r>
                      <a:r>
                        <a:rPr kumimoji="0" lang="en-US" sz="1000" b="0" i="0" u="none" strike="noStrike" kern="1200" cap="none" spc="0" normalizeH="0" baseline="0" noProof="0">
                          <a:ln>
                            <a:noFill/>
                          </a:ln>
                          <a:solidFill>
                            <a:prstClr val="black"/>
                          </a:solidFill>
                          <a:effectLst/>
                          <a:uLnTx/>
                          <a:uFillTx/>
                          <a:latin typeface="+mn-lt"/>
                          <a:ea typeface="+mn-ea"/>
                          <a:cs typeface="+mn-cs"/>
                        </a:rPr>
                        <a:t>
Setsuko's UV Tips: With SPF 50+ PA++++, Sekkisei White UV Gel and Milk gives you the best protection against harsh UV rays that lasts for at least 8 hours!
#kosemy #setsukoUVtips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599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- 2018-03-14 10:48:00</a:t>
                      </a:r>
                      <a:r>
                        <a:rPr kumimoji="0" lang="en-US" sz="1000" b="0" i="0" u="none" strike="noStrike" kern="1200" cap="none" spc="0" normalizeH="0" baseline="0" noProof="0">
                          <a:ln>
                            <a:noFill/>
                          </a:ln>
                          <a:solidFill>
                            <a:prstClr val="black"/>
                          </a:solidFill>
                          <a:effectLst/>
                          <a:uLnTx/>
                          <a:uFillTx/>
                          <a:latin typeface="+mn-lt"/>
                          <a:ea typeface="+mn-ea"/>
                          <a:cs typeface="+mn-cs"/>
                        </a:rPr>
                        <a:t>
Sekkisei White UV Milk and Gel is specially formulated to be gentle, to create beauty that lasts, and to feel comfortable. It lightly spreads over skin and blends well without feeling sticky while moisturizing and keeping your skin matte and smooth.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551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- 2018-03-14 10:02:47</a:t>
                      </a:r>
                      <a:r>
                        <a:rPr kumimoji="0" lang="en-US" sz="1000" b="0" i="0" u="none" strike="noStrike" kern="1200" cap="none" spc="0" normalizeH="0" baseline="0" noProof="0">
                          <a:ln>
                            <a:noFill/>
                          </a:ln>
                          <a:solidFill>
                            <a:prstClr val="black"/>
                          </a:solidFill>
                          <a:effectLst/>
                          <a:uLnTx/>
                          <a:uFillTx/>
                          <a:latin typeface="+mn-lt"/>
                          <a:ea typeface="+mn-ea"/>
                          <a:cs typeface="+mn-cs"/>
                        </a:rPr>
                        <a:t>
Your Next Level UV Protection. Introducing SEKKISEI UV GEL and SEKKISEI UV 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403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- 2018-03-13 17:28:00</a:t>
                      </a:r>
                      <a:r>
                        <a:rPr kumimoji="0" lang="en-US" sz="1000" b="0" i="0" u="none" strike="noStrike" kern="1200" cap="none" spc="0" normalizeH="0" baseline="0" noProof="0">
                          <a:ln>
                            <a:noFill/>
                          </a:ln>
                          <a:solidFill>
                            <a:prstClr val="black"/>
                          </a:solidFill>
                          <a:effectLst/>
                          <a:uLnTx/>
                          <a:uFillTx/>
                          <a:latin typeface="+mn-lt"/>
                          <a:ea typeface="+mn-ea"/>
                          <a:cs typeface="+mn-cs"/>
                        </a:rPr>
                        <a:t>
Experience foundation that melts on your skin with Sekkisei Snow CC Powder.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3051870"/>
                  </a:ext>
                </a:extLst>
              </a:tr>
            </a:tbl>
          </a:graphicData>
        </a:graphic>
      </p:graphicFrame>
      <p:sp>
        <p:nvSpPr>
          <p:cNvPr id="4" name="Text Placeholder 3">
            <a:extLst>
              <a:ext uri="{FF2B5EF4-FFF2-40B4-BE49-F238E27FC236}">
                <a16:creationId xmlns:a16="http://schemas.microsoft.com/office/drawing/2014/main" id="{B593D26E-A4ED-4591-8D04-43D3B07135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4944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550DF-C948-453F-8031-A1324AECAECA}"/>
              </a:ext>
            </a:extLst>
          </p:cNvPr>
          <p:cNvSpPr>
            <a:spLocks noGrp="1"/>
          </p:cNvSpPr>
          <p:nvPr>
            <p:ph type="title"/>
          </p:nvPr>
        </p:nvSpPr>
        <p:spPr/>
        <p:txBody>
          <a:bodyPr/>
          <a:lstStyle/>
          <a:p>
            <a:r>
              <a:rPr lang="en-US"/>
              <a:t>FB - Own Posts Table w. Custom I-Rate (Insights) - 8 of 13</a:t>
            </a:r>
          </a:p>
        </p:txBody>
      </p:sp>
      <p:graphicFrame>
        <p:nvGraphicFramePr>
          <p:cNvPr id="5" name="Table Placeholder 4">
            <a:extLst>
              <a:ext uri="{FF2B5EF4-FFF2-40B4-BE49-F238E27FC236}">
                <a16:creationId xmlns:a16="http://schemas.microsoft.com/office/drawing/2014/main" id="{20F04E0A-C9DE-45F0-A940-C5F0E8BD02D1}"/>
              </a:ext>
            </a:extLst>
          </p:cNvPr>
          <p:cNvGraphicFramePr>
            <a:graphicFrameLocks noGrp="1"/>
          </p:cNvGraphicFramePr>
          <p:nvPr>
            <p:ph type="tbl" sz="quarter" idx="13"/>
            <p:extLst>
              <p:ext uri="{D42A27DB-BD31-4B8C-83A1-F6EECF244321}">
                <p14:modId xmlns:p14="http://schemas.microsoft.com/office/powerpoint/2010/main" val="336952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2718705"/>
                    </a:ext>
                  </a:extLst>
                </a:gridCol>
                <a:gridCol w="617220">
                  <a:extLst>
                    <a:ext uri="{9D8B030D-6E8A-4147-A177-3AD203B41FA5}">
                      <a16:colId xmlns:a16="http://schemas.microsoft.com/office/drawing/2014/main" val="2165604585"/>
                    </a:ext>
                  </a:extLst>
                </a:gridCol>
                <a:gridCol w="617220">
                  <a:extLst>
                    <a:ext uri="{9D8B030D-6E8A-4147-A177-3AD203B41FA5}">
                      <a16:colId xmlns:a16="http://schemas.microsoft.com/office/drawing/2014/main" val="235675065"/>
                    </a:ext>
                  </a:extLst>
                </a:gridCol>
                <a:gridCol w="534924">
                  <a:extLst>
                    <a:ext uri="{9D8B030D-6E8A-4147-A177-3AD203B41FA5}">
                      <a16:colId xmlns:a16="http://schemas.microsoft.com/office/drawing/2014/main" val="849340209"/>
                    </a:ext>
                  </a:extLst>
                </a:gridCol>
                <a:gridCol w="534924">
                  <a:extLst>
                    <a:ext uri="{9D8B030D-6E8A-4147-A177-3AD203B41FA5}">
                      <a16:colId xmlns:a16="http://schemas.microsoft.com/office/drawing/2014/main" val="3264925605"/>
                    </a:ext>
                  </a:extLst>
                </a:gridCol>
                <a:gridCol w="411480">
                  <a:extLst>
                    <a:ext uri="{9D8B030D-6E8A-4147-A177-3AD203B41FA5}">
                      <a16:colId xmlns:a16="http://schemas.microsoft.com/office/drawing/2014/main" val="326661836"/>
                    </a:ext>
                  </a:extLst>
                </a:gridCol>
                <a:gridCol w="534924">
                  <a:extLst>
                    <a:ext uri="{9D8B030D-6E8A-4147-A177-3AD203B41FA5}">
                      <a16:colId xmlns:a16="http://schemas.microsoft.com/office/drawing/2014/main" val="3762551910"/>
                    </a:ext>
                  </a:extLst>
                </a:gridCol>
                <a:gridCol w="534924">
                  <a:extLst>
                    <a:ext uri="{9D8B030D-6E8A-4147-A177-3AD203B41FA5}">
                      <a16:colId xmlns:a16="http://schemas.microsoft.com/office/drawing/2014/main" val="3974905825"/>
                    </a:ext>
                  </a:extLst>
                </a:gridCol>
                <a:gridCol w="534924">
                  <a:extLst>
                    <a:ext uri="{9D8B030D-6E8A-4147-A177-3AD203B41FA5}">
                      <a16:colId xmlns:a16="http://schemas.microsoft.com/office/drawing/2014/main" val="292815789"/>
                    </a:ext>
                  </a:extLst>
                </a:gridCol>
                <a:gridCol w="534924">
                  <a:extLst>
                    <a:ext uri="{9D8B030D-6E8A-4147-A177-3AD203B41FA5}">
                      <a16:colId xmlns:a16="http://schemas.microsoft.com/office/drawing/2014/main" val="877767172"/>
                    </a:ext>
                  </a:extLst>
                </a:gridCol>
                <a:gridCol w="534924">
                  <a:extLst>
                    <a:ext uri="{9D8B030D-6E8A-4147-A177-3AD203B41FA5}">
                      <a16:colId xmlns:a16="http://schemas.microsoft.com/office/drawing/2014/main" val="3440215421"/>
                    </a:ext>
                  </a:extLst>
                </a:gridCol>
                <a:gridCol w="370332">
                  <a:extLst>
                    <a:ext uri="{9D8B030D-6E8A-4147-A177-3AD203B41FA5}">
                      <a16:colId xmlns:a16="http://schemas.microsoft.com/office/drawing/2014/main" val="271308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02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- 2018-03-13 12:26:00</a:t>
                      </a:r>
                      <a:r>
                        <a:rPr kumimoji="0" lang="en-US" sz="1000" b="0" i="0" u="none" strike="noStrike" kern="1200" cap="none" spc="0" normalizeH="0" baseline="0" noProof="0">
                          <a:ln>
                            <a:noFill/>
                          </a:ln>
                          <a:solidFill>
                            <a:prstClr val="black"/>
                          </a:solidFill>
                          <a:effectLst/>
                          <a:uLnTx/>
                          <a:uFillTx/>
                          <a:latin typeface="+mn-lt"/>
                          <a:ea typeface="+mn-ea"/>
                          <a:cs typeface="+mn-cs"/>
                        </a:rPr>
                        <a:t>
Sekkisei's first ever powder foundation, Sekkisei Snow CC Powder, has a texture that melts like ultra-soft snow the moment it touches your skin, giving your skin a beautiful liquid smooth finish!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992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- 2018-03-12 09:52:00</a:t>
                      </a:r>
                      <a:r>
                        <a:rPr kumimoji="0" lang="en-US" sz="1000" b="0" i="0" u="none" strike="noStrike" kern="1200" cap="none" spc="0" normalizeH="0" baseline="0" noProof="0">
                          <a:ln>
                            <a:noFill/>
                          </a:ln>
                          <a:solidFill>
                            <a:prstClr val="black"/>
                          </a:solidFill>
                          <a:effectLst/>
                          <a:uLnTx/>
                          <a:uFillTx/>
                          <a:latin typeface="+mn-lt"/>
                          <a:ea typeface="+mn-ea"/>
                          <a:cs typeface="+mn-cs"/>
                        </a:rPr>
                        <a:t>
UV light shows sun damage you can't see... yet. The better you look after your skin now, the better you look for life. 
Choose Sun Protection with Spot Prevention. Try SEKKISEI White UV Gel and Milk.  
#kosemy #mywhiteningsunshield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1947195"/>
                  </a:ext>
                </a:extLst>
              </a:tr>
            </a:tbl>
          </a:graphicData>
        </a:graphic>
      </p:graphicFrame>
      <p:sp>
        <p:nvSpPr>
          <p:cNvPr id="4" name="Text Placeholder 3">
            <a:extLst>
              <a:ext uri="{FF2B5EF4-FFF2-40B4-BE49-F238E27FC236}">
                <a16:creationId xmlns:a16="http://schemas.microsoft.com/office/drawing/2014/main" id="{0E6203F7-B443-4D32-8675-3CBA7A5AB4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53067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7BEB6-BFB7-48A3-944F-19BFB4D0A513}"/>
              </a:ext>
            </a:extLst>
          </p:cNvPr>
          <p:cNvSpPr>
            <a:spLocks noGrp="1"/>
          </p:cNvSpPr>
          <p:nvPr>
            <p:ph type="title"/>
          </p:nvPr>
        </p:nvSpPr>
        <p:spPr/>
        <p:txBody>
          <a:bodyPr/>
          <a:lstStyle/>
          <a:p>
            <a:r>
              <a:rPr lang="en-US"/>
              <a:t>FB - Own Posts Table w. Custom I-Rate (Insights) - 9 of 13</a:t>
            </a:r>
          </a:p>
        </p:txBody>
      </p:sp>
      <p:graphicFrame>
        <p:nvGraphicFramePr>
          <p:cNvPr id="5" name="Table Placeholder 4">
            <a:extLst>
              <a:ext uri="{FF2B5EF4-FFF2-40B4-BE49-F238E27FC236}">
                <a16:creationId xmlns:a16="http://schemas.microsoft.com/office/drawing/2014/main" id="{4AC93D0D-E10E-4DC2-8B00-4B2777A16B29}"/>
              </a:ext>
            </a:extLst>
          </p:cNvPr>
          <p:cNvGraphicFramePr>
            <a:graphicFrameLocks noGrp="1"/>
          </p:cNvGraphicFramePr>
          <p:nvPr>
            <p:ph type="tbl" sz="quarter" idx="13"/>
            <p:extLst>
              <p:ext uri="{D42A27DB-BD31-4B8C-83A1-F6EECF244321}">
                <p14:modId xmlns:p14="http://schemas.microsoft.com/office/powerpoint/2010/main" val="146816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48400439"/>
                    </a:ext>
                  </a:extLst>
                </a:gridCol>
                <a:gridCol w="617220">
                  <a:extLst>
                    <a:ext uri="{9D8B030D-6E8A-4147-A177-3AD203B41FA5}">
                      <a16:colId xmlns:a16="http://schemas.microsoft.com/office/drawing/2014/main" val="3665991514"/>
                    </a:ext>
                  </a:extLst>
                </a:gridCol>
                <a:gridCol w="617220">
                  <a:extLst>
                    <a:ext uri="{9D8B030D-6E8A-4147-A177-3AD203B41FA5}">
                      <a16:colId xmlns:a16="http://schemas.microsoft.com/office/drawing/2014/main" val="3579271992"/>
                    </a:ext>
                  </a:extLst>
                </a:gridCol>
                <a:gridCol w="534924">
                  <a:extLst>
                    <a:ext uri="{9D8B030D-6E8A-4147-A177-3AD203B41FA5}">
                      <a16:colId xmlns:a16="http://schemas.microsoft.com/office/drawing/2014/main" val="4113541231"/>
                    </a:ext>
                  </a:extLst>
                </a:gridCol>
                <a:gridCol w="534924">
                  <a:extLst>
                    <a:ext uri="{9D8B030D-6E8A-4147-A177-3AD203B41FA5}">
                      <a16:colId xmlns:a16="http://schemas.microsoft.com/office/drawing/2014/main" val="3736500375"/>
                    </a:ext>
                  </a:extLst>
                </a:gridCol>
                <a:gridCol w="411480">
                  <a:extLst>
                    <a:ext uri="{9D8B030D-6E8A-4147-A177-3AD203B41FA5}">
                      <a16:colId xmlns:a16="http://schemas.microsoft.com/office/drawing/2014/main" val="1146265587"/>
                    </a:ext>
                  </a:extLst>
                </a:gridCol>
                <a:gridCol w="534924">
                  <a:extLst>
                    <a:ext uri="{9D8B030D-6E8A-4147-A177-3AD203B41FA5}">
                      <a16:colId xmlns:a16="http://schemas.microsoft.com/office/drawing/2014/main" val="3664272949"/>
                    </a:ext>
                  </a:extLst>
                </a:gridCol>
                <a:gridCol w="534924">
                  <a:extLst>
                    <a:ext uri="{9D8B030D-6E8A-4147-A177-3AD203B41FA5}">
                      <a16:colId xmlns:a16="http://schemas.microsoft.com/office/drawing/2014/main" val="3750318372"/>
                    </a:ext>
                  </a:extLst>
                </a:gridCol>
                <a:gridCol w="534924">
                  <a:extLst>
                    <a:ext uri="{9D8B030D-6E8A-4147-A177-3AD203B41FA5}">
                      <a16:colId xmlns:a16="http://schemas.microsoft.com/office/drawing/2014/main" val="1558205513"/>
                    </a:ext>
                  </a:extLst>
                </a:gridCol>
                <a:gridCol w="534924">
                  <a:extLst>
                    <a:ext uri="{9D8B030D-6E8A-4147-A177-3AD203B41FA5}">
                      <a16:colId xmlns:a16="http://schemas.microsoft.com/office/drawing/2014/main" val="1953924280"/>
                    </a:ext>
                  </a:extLst>
                </a:gridCol>
                <a:gridCol w="534924">
                  <a:extLst>
                    <a:ext uri="{9D8B030D-6E8A-4147-A177-3AD203B41FA5}">
                      <a16:colId xmlns:a16="http://schemas.microsoft.com/office/drawing/2014/main" val="2960006652"/>
                    </a:ext>
                  </a:extLst>
                </a:gridCol>
                <a:gridCol w="370332">
                  <a:extLst>
                    <a:ext uri="{9D8B030D-6E8A-4147-A177-3AD203B41FA5}">
                      <a16:colId xmlns:a16="http://schemas.microsoft.com/office/drawing/2014/main" val="321546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592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- 2018-03-09 15:14:00</a:t>
                      </a:r>
                      <a:r>
                        <a:rPr kumimoji="0" lang="en-US" sz="1000" b="0" i="0" u="none" strike="noStrike" kern="1200" cap="none" spc="0" normalizeH="0" baseline="0" noProof="0">
                          <a:ln>
                            <a:noFill/>
                          </a:ln>
                          <a:solidFill>
                            <a:prstClr val="black"/>
                          </a:solidFill>
                          <a:effectLst/>
                          <a:uLnTx/>
                          <a:uFillTx/>
                          <a:latin typeface="+mn-lt"/>
                          <a:ea typeface="+mn-ea"/>
                          <a:cs typeface="+mn-cs"/>
                        </a:rPr>
                        <a:t>
Setsuko's UV Tips: Apply sunscreen even when you can't see the sun. There's are still UV rays around you even when it's cloudy, raining or when you're looking at digital screens!
#kosemy #setsukoUVtips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761193"/>
                  </a:ext>
                </a:extLst>
              </a:tr>
            </a:tbl>
          </a:graphicData>
        </a:graphic>
      </p:graphicFrame>
      <p:sp>
        <p:nvSpPr>
          <p:cNvPr id="4" name="Text Placeholder 3">
            <a:extLst>
              <a:ext uri="{FF2B5EF4-FFF2-40B4-BE49-F238E27FC236}">
                <a16:creationId xmlns:a16="http://schemas.microsoft.com/office/drawing/2014/main" id="{F3691007-F14C-465D-86F3-0E6A29FFFA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36771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400E3-0F92-4347-9B4A-1AFB3CA1ED73}"/>
              </a:ext>
            </a:extLst>
          </p:cNvPr>
          <p:cNvSpPr>
            <a:spLocks noGrp="1"/>
          </p:cNvSpPr>
          <p:nvPr>
            <p:ph type="title"/>
          </p:nvPr>
        </p:nvSpPr>
        <p:spPr/>
        <p:txBody>
          <a:bodyPr/>
          <a:lstStyle/>
          <a:p>
            <a:r>
              <a:rPr lang="en-US"/>
              <a:t>FB - Own Posts Table w. Custom I-Rate (Insights) - 10 of 13</a:t>
            </a:r>
          </a:p>
        </p:txBody>
      </p:sp>
      <p:graphicFrame>
        <p:nvGraphicFramePr>
          <p:cNvPr id="5" name="Table Placeholder 4">
            <a:extLst>
              <a:ext uri="{FF2B5EF4-FFF2-40B4-BE49-F238E27FC236}">
                <a16:creationId xmlns:a16="http://schemas.microsoft.com/office/drawing/2014/main" id="{73F2CDA0-7F61-4302-984B-256DCA905AAC}"/>
              </a:ext>
            </a:extLst>
          </p:cNvPr>
          <p:cNvGraphicFramePr>
            <a:graphicFrameLocks noGrp="1"/>
          </p:cNvGraphicFramePr>
          <p:nvPr>
            <p:ph type="tbl" sz="quarter" idx="13"/>
            <p:extLst>
              <p:ext uri="{D42A27DB-BD31-4B8C-83A1-F6EECF244321}">
                <p14:modId xmlns:p14="http://schemas.microsoft.com/office/powerpoint/2010/main" val="339352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30194906"/>
                    </a:ext>
                  </a:extLst>
                </a:gridCol>
                <a:gridCol w="617220">
                  <a:extLst>
                    <a:ext uri="{9D8B030D-6E8A-4147-A177-3AD203B41FA5}">
                      <a16:colId xmlns:a16="http://schemas.microsoft.com/office/drawing/2014/main" val="3674442451"/>
                    </a:ext>
                  </a:extLst>
                </a:gridCol>
                <a:gridCol w="617220">
                  <a:extLst>
                    <a:ext uri="{9D8B030D-6E8A-4147-A177-3AD203B41FA5}">
                      <a16:colId xmlns:a16="http://schemas.microsoft.com/office/drawing/2014/main" val="3363087973"/>
                    </a:ext>
                  </a:extLst>
                </a:gridCol>
                <a:gridCol w="534924">
                  <a:extLst>
                    <a:ext uri="{9D8B030D-6E8A-4147-A177-3AD203B41FA5}">
                      <a16:colId xmlns:a16="http://schemas.microsoft.com/office/drawing/2014/main" val="2445319863"/>
                    </a:ext>
                  </a:extLst>
                </a:gridCol>
                <a:gridCol w="534924">
                  <a:extLst>
                    <a:ext uri="{9D8B030D-6E8A-4147-A177-3AD203B41FA5}">
                      <a16:colId xmlns:a16="http://schemas.microsoft.com/office/drawing/2014/main" val="3541064617"/>
                    </a:ext>
                  </a:extLst>
                </a:gridCol>
                <a:gridCol w="411480">
                  <a:extLst>
                    <a:ext uri="{9D8B030D-6E8A-4147-A177-3AD203B41FA5}">
                      <a16:colId xmlns:a16="http://schemas.microsoft.com/office/drawing/2014/main" val="3925455301"/>
                    </a:ext>
                  </a:extLst>
                </a:gridCol>
                <a:gridCol w="534924">
                  <a:extLst>
                    <a:ext uri="{9D8B030D-6E8A-4147-A177-3AD203B41FA5}">
                      <a16:colId xmlns:a16="http://schemas.microsoft.com/office/drawing/2014/main" val="2983665277"/>
                    </a:ext>
                  </a:extLst>
                </a:gridCol>
                <a:gridCol w="534924">
                  <a:extLst>
                    <a:ext uri="{9D8B030D-6E8A-4147-A177-3AD203B41FA5}">
                      <a16:colId xmlns:a16="http://schemas.microsoft.com/office/drawing/2014/main" val="3457671427"/>
                    </a:ext>
                  </a:extLst>
                </a:gridCol>
                <a:gridCol w="534924">
                  <a:extLst>
                    <a:ext uri="{9D8B030D-6E8A-4147-A177-3AD203B41FA5}">
                      <a16:colId xmlns:a16="http://schemas.microsoft.com/office/drawing/2014/main" val="696747571"/>
                    </a:ext>
                  </a:extLst>
                </a:gridCol>
                <a:gridCol w="534924">
                  <a:extLst>
                    <a:ext uri="{9D8B030D-6E8A-4147-A177-3AD203B41FA5}">
                      <a16:colId xmlns:a16="http://schemas.microsoft.com/office/drawing/2014/main" val="2267661612"/>
                    </a:ext>
                  </a:extLst>
                </a:gridCol>
                <a:gridCol w="534924">
                  <a:extLst>
                    <a:ext uri="{9D8B030D-6E8A-4147-A177-3AD203B41FA5}">
                      <a16:colId xmlns:a16="http://schemas.microsoft.com/office/drawing/2014/main" val="1711728285"/>
                    </a:ext>
                  </a:extLst>
                </a:gridCol>
                <a:gridCol w="370332">
                  <a:extLst>
                    <a:ext uri="{9D8B030D-6E8A-4147-A177-3AD203B41FA5}">
                      <a16:colId xmlns:a16="http://schemas.microsoft.com/office/drawing/2014/main" val="416826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100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- 2018-03-08 16:22:00</a:t>
                      </a:r>
                      <a:r>
                        <a:rPr kumimoji="0" lang="en-US" sz="1000" b="0" i="0" u="none" strike="noStrike" kern="1200" cap="none" spc="0" normalizeH="0" baseline="0" noProof="0">
                          <a:ln>
                            <a:noFill/>
                          </a:ln>
                          <a:solidFill>
                            <a:prstClr val="black"/>
                          </a:solidFill>
                          <a:effectLst/>
                          <a:uLnTx/>
                          <a:uFillTx/>
                          <a:latin typeface="+mn-lt"/>
                          <a:ea typeface="+mn-ea"/>
                          <a:cs typeface="+mn-cs"/>
                        </a:rPr>
                        <a:t>
KOSÉ Member’s Day is coming up so get ready to enjoy 3 days of exclusive gift with purchases and member’s day sets along with 3x bonus points for all items plus retailer voucher support!
See you soon at the following locations: 
• 9 – 11 March: Gama
• 10 – 11, 17 March: AEON Queensbay
• 17, 30, 31 March: AEON Kinta City
Stay tuned for more dates and locations!
Take a look at the KOSÉ member’s day exclusives here:  http://bit.ly/2Fmhy7e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7479939"/>
                  </a:ext>
                </a:extLst>
              </a:tr>
            </a:tbl>
          </a:graphicData>
        </a:graphic>
      </p:graphicFrame>
      <p:sp>
        <p:nvSpPr>
          <p:cNvPr id="4" name="Text Placeholder 3">
            <a:extLst>
              <a:ext uri="{FF2B5EF4-FFF2-40B4-BE49-F238E27FC236}">
                <a16:creationId xmlns:a16="http://schemas.microsoft.com/office/drawing/2014/main" id="{B5B892DE-24E3-4D9B-BFF6-1445272D7C6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93125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115F-E6CC-4283-A43E-C53F01021DB2}"/>
              </a:ext>
            </a:extLst>
          </p:cNvPr>
          <p:cNvSpPr>
            <a:spLocks noGrp="1"/>
          </p:cNvSpPr>
          <p:nvPr>
            <p:ph type="title"/>
          </p:nvPr>
        </p:nvSpPr>
        <p:spPr/>
        <p:txBody>
          <a:bodyPr/>
          <a:lstStyle/>
          <a:p>
            <a:r>
              <a:rPr lang="en-US"/>
              <a:t>FB - Own Posts Table w. Custom I-Rate (Insights) - 11 of 13</a:t>
            </a:r>
          </a:p>
        </p:txBody>
      </p:sp>
      <p:graphicFrame>
        <p:nvGraphicFramePr>
          <p:cNvPr id="5" name="Table Placeholder 4">
            <a:extLst>
              <a:ext uri="{FF2B5EF4-FFF2-40B4-BE49-F238E27FC236}">
                <a16:creationId xmlns:a16="http://schemas.microsoft.com/office/drawing/2014/main" id="{BAC5897C-72F5-469B-ADFD-7CF234105194}"/>
              </a:ext>
            </a:extLst>
          </p:cNvPr>
          <p:cNvGraphicFramePr>
            <a:graphicFrameLocks noGrp="1"/>
          </p:cNvGraphicFramePr>
          <p:nvPr>
            <p:ph type="tbl" sz="quarter" idx="13"/>
            <p:extLst>
              <p:ext uri="{D42A27DB-BD31-4B8C-83A1-F6EECF244321}">
                <p14:modId xmlns:p14="http://schemas.microsoft.com/office/powerpoint/2010/main" val="290057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1169583"/>
                    </a:ext>
                  </a:extLst>
                </a:gridCol>
                <a:gridCol w="617220">
                  <a:extLst>
                    <a:ext uri="{9D8B030D-6E8A-4147-A177-3AD203B41FA5}">
                      <a16:colId xmlns:a16="http://schemas.microsoft.com/office/drawing/2014/main" val="566223271"/>
                    </a:ext>
                  </a:extLst>
                </a:gridCol>
                <a:gridCol w="617220">
                  <a:extLst>
                    <a:ext uri="{9D8B030D-6E8A-4147-A177-3AD203B41FA5}">
                      <a16:colId xmlns:a16="http://schemas.microsoft.com/office/drawing/2014/main" val="1902066935"/>
                    </a:ext>
                  </a:extLst>
                </a:gridCol>
                <a:gridCol w="534924">
                  <a:extLst>
                    <a:ext uri="{9D8B030D-6E8A-4147-A177-3AD203B41FA5}">
                      <a16:colId xmlns:a16="http://schemas.microsoft.com/office/drawing/2014/main" val="4009512509"/>
                    </a:ext>
                  </a:extLst>
                </a:gridCol>
                <a:gridCol w="534924">
                  <a:extLst>
                    <a:ext uri="{9D8B030D-6E8A-4147-A177-3AD203B41FA5}">
                      <a16:colId xmlns:a16="http://schemas.microsoft.com/office/drawing/2014/main" val="1535766961"/>
                    </a:ext>
                  </a:extLst>
                </a:gridCol>
                <a:gridCol w="411480">
                  <a:extLst>
                    <a:ext uri="{9D8B030D-6E8A-4147-A177-3AD203B41FA5}">
                      <a16:colId xmlns:a16="http://schemas.microsoft.com/office/drawing/2014/main" val="2656303298"/>
                    </a:ext>
                  </a:extLst>
                </a:gridCol>
                <a:gridCol w="534924">
                  <a:extLst>
                    <a:ext uri="{9D8B030D-6E8A-4147-A177-3AD203B41FA5}">
                      <a16:colId xmlns:a16="http://schemas.microsoft.com/office/drawing/2014/main" val="243903486"/>
                    </a:ext>
                  </a:extLst>
                </a:gridCol>
                <a:gridCol w="534924">
                  <a:extLst>
                    <a:ext uri="{9D8B030D-6E8A-4147-A177-3AD203B41FA5}">
                      <a16:colId xmlns:a16="http://schemas.microsoft.com/office/drawing/2014/main" val="1853381066"/>
                    </a:ext>
                  </a:extLst>
                </a:gridCol>
                <a:gridCol w="534924">
                  <a:extLst>
                    <a:ext uri="{9D8B030D-6E8A-4147-A177-3AD203B41FA5}">
                      <a16:colId xmlns:a16="http://schemas.microsoft.com/office/drawing/2014/main" val="2062268183"/>
                    </a:ext>
                  </a:extLst>
                </a:gridCol>
                <a:gridCol w="534924">
                  <a:extLst>
                    <a:ext uri="{9D8B030D-6E8A-4147-A177-3AD203B41FA5}">
                      <a16:colId xmlns:a16="http://schemas.microsoft.com/office/drawing/2014/main" val="2990974107"/>
                    </a:ext>
                  </a:extLst>
                </a:gridCol>
                <a:gridCol w="534924">
                  <a:extLst>
                    <a:ext uri="{9D8B030D-6E8A-4147-A177-3AD203B41FA5}">
                      <a16:colId xmlns:a16="http://schemas.microsoft.com/office/drawing/2014/main" val="3176231155"/>
                    </a:ext>
                  </a:extLst>
                </a:gridCol>
                <a:gridCol w="370332">
                  <a:extLst>
                    <a:ext uri="{9D8B030D-6E8A-4147-A177-3AD203B41FA5}">
                      <a16:colId xmlns:a16="http://schemas.microsoft.com/office/drawing/2014/main" val="104189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507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- 2018-03-08 14:05:49</a:t>
                      </a:r>
                      <a:r>
                        <a:rPr kumimoji="0" lang="en-US" sz="1000" b="0" i="0" u="none" strike="noStrike" kern="1200" cap="none" spc="0" normalizeH="0" baseline="0" noProof="0">
                          <a:ln>
                            <a:noFill/>
                          </a:ln>
                          <a:solidFill>
                            <a:prstClr val="black"/>
                          </a:solidFill>
                          <a:effectLst/>
                          <a:uLnTx/>
                          <a:uFillTx/>
                          <a:latin typeface="+mn-lt"/>
                          <a:ea typeface="+mn-ea"/>
                          <a:cs typeface="+mn-cs"/>
                        </a:rPr>
                        <a:t>
Enjoy KOSÉ Member’s Day with exclusive gift with purchases, member’s day sets, and 3x bonus points, with retailer voucher support at the following locations and dates:
• 9 – 11 March: Gama
• 10 – 11, 17 March: AEON Queensbay
• 17, 30, 31 March: AEON Kinta City
• 23 – 25 March: ALL Isetan , The Store &amp; Pacific counters (except Pacific Mentakab), Sunshine, Soon Beauty Center, Tawau Beauty House, &amp; Modern
• 24 – 26 March: Best Look Beauty House
• 30 March – 1 April: ALL AEON counters (except AEON Queensbay &amp; AEON Kinta City), Parkson counters, Metrojaya counters, Pacific Mentakab, &amp; Maylana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909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- 2018-03-08 09:50:00</a:t>
                      </a:r>
                      <a:r>
                        <a:rPr kumimoji="0" lang="en-US" sz="1000" b="0" i="0" u="none" strike="noStrike" kern="1200" cap="none" spc="0" normalizeH="0" baseline="0" noProof="0">
                          <a:ln>
                            <a:noFill/>
                          </a:ln>
                          <a:solidFill>
                            <a:prstClr val="black"/>
                          </a:solidFill>
                          <a:effectLst/>
                          <a:uLnTx/>
                          <a:uFillTx/>
                          <a:latin typeface="+mn-lt"/>
                          <a:ea typeface="+mn-ea"/>
                          <a:cs typeface="+mn-cs"/>
                        </a:rPr>
                        <a:t>
To all women out there, Happy Women's Day! May you have a day as wonderful as you all 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8523821"/>
                  </a:ext>
                </a:extLst>
              </a:tr>
            </a:tbl>
          </a:graphicData>
        </a:graphic>
      </p:graphicFrame>
      <p:sp>
        <p:nvSpPr>
          <p:cNvPr id="4" name="Text Placeholder 3">
            <a:extLst>
              <a:ext uri="{FF2B5EF4-FFF2-40B4-BE49-F238E27FC236}">
                <a16:creationId xmlns:a16="http://schemas.microsoft.com/office/drawing/2014/main" id="{A15FFB64-D79A-4730-8434-0A1FFF1EA8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79755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6295D-7DB7-4E37-A591-5EA8D2D72B0C}"/>
              </a:ext>
            </a:extLst>
          </p:cNvPr>
          <p:cNvSpPr>
            <a:spLocks noGrp="1"/>
          </p:cNvSpPr>
          <p:nvPr>
            <p:ph type="title"/>
          </p:nvPr>
        </p:nvSpPr>
        <p:spPr/>
        <p:txBody>
          <a:bodyPr/>
          <a:lstStyle/>
          <a:p>
            <a:r>
              <a:rPr lang="en-US"/>
              <a:t>FB - Own Posts Table w. Custom I-Rate (Insights) - 12 of 13</a:t>
            </a:r>
          </a:p>
        </p:txBody>
      </p:sp>
      <p:graphicFrame>
        <p:nvGraphicFramePr>
          <p:cNvPr id="5" name="Table Placeholder 4">
            <a:extLst>
              <a:ext uri="{FF2B5EF4-FFF2-40B4-BE49-F238E27FC236}">
                <a16:creationId xmlns:a16="http://schemas.microsoft.com/office/drawing/2014/main" id="{40E7D4BB-0FF9-432C-B7B4-8234B8FC9B2B}"/>
              </a:ext>
            </a:extLst>
          </p:cNvPr>
          <p:cNvGraphicFramePr>
            <a:graphicFrameLocks noGrp="1"/>
          </p:cNvGraphicFramePr>
          <p:nvPr>
            <p:ph type="tbl" sz="quarter" idx="13"/>
            <p:extLst>
              <p:ext uri="{D42A27DB-BD31-4B8C-83A1-F6EECF244321}">
                <p14:modId xmlns:p14="http://schemas.microsoft.com/office/powerpoint/2010/main" val="162510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1073987"/>
                    </a:ext>
                  </a:extLst>
                </a:gridCol>
                <a:gridCol w="617220">
                  <a:extLst>
                    <a:ext uri="{9D8B030D-6E8A-4147-A177-3AD203B41FA5}">
                      <a16:colId xmlns:a16="http://schemas.microsoft.com/office/drawing/2014/main" val="3478147950"/>
                    </a:ext>
                  </a:extLst>
                </a:gridCol>
                <a:gridCol w="617220">
                  <a:extLst>
                    <a:ext uri="{9D8B030D-6E8A-4147-A177-3AD203B41FA5}">
                      <a16:colId xmlns:a16="http://schemas.microsoft.com/office/drawing/2014/main" val="385058578"/>
                    </a:ext>
                  </a:extLst>
                </a:gridCol>
                <a:gridCol w="534924">
                  <a:extLst>
                    <a:ext uri="{9D8B030D-6E8A-4147-A177-3AD203B41FA5}">
                      <a16:colId xmlns:a16="http://schemas.microsoft.com/office/drawing/2014/main" val="2517222280"/>
                    </a:ext>
                  </a:extLst>
                </a:gridCol>
                <a:gridCol w="534924">
                  <a:extLst>
                    <a:ext uri="{9D8B030D-6E8A-4147-A177-3AD203B41FA5}">
                      <a16:colId xmlns:a16="http://schemas.microsoft.com/office/drawing/2014/main" val="2997451001"/>
                    </a:ext>
                  </a:extLst>
                </a:gridCol>
                <a:gridCol w="411480">
                  <a:extLst>
                    <a:ext uri="{9D8B030D-6E8A-4147-A177-3AD203B41FA5}">
                      <a16:colId xmlns:a16="http://schemas.microsoft.com/office/drawing/2014/main" val="1191757253"/>
                    </a:ext>
                  </a:extLst>
                </a:gridCol>
                <a:gridCol w="534924">
                  <a:extLst>
                    <a:ext uri="{9D8B030D-6E8A-4147-A177-3AD203B41FA5}">
                      <a16:colId xmlns:a16="http://schemas.microsoft.com/office/drawing/2014/main" val="3999895665"/>
                    </a:ext>
                  </a:extLst>
                </a:gridCol>
                <a:gridCol w="534924">
                  <a:extLst>
                    <a:ext uri="{9D8B030D-6E8A-4147-A177-3AD203B41FA5}">
                      <a16:colId xmlns:a16="http://schemas.microsoft.com/office/drawing/2014/main" val="1598171047"/>
                    </a:ext>
                  </a:extLst>
                </a:gridCol>
                <a:gridCol w="534924">
                  <a:extLst>
                    <a:ext uri="{9D8B030D-6E8A-4147-A177-3AD203B41FA5}">
                      <a16:colId xmlns:a16="http://schemas.microsoft.com/office/drawing/2014/main" val="1203741999"/>
                    </a:ext>
                  </a:extLst>
                </a:gridCol>
                <a:gridCol w="534924">
                  <a:extLst>
                    <a:ext uri="{9D8B030D-6E8A-4147-A177-3AD203B41FA5}">
                      <a16:colId xmlns:a16="http://schemas.microsoft.com/office/drawing/2014/main" val="2630164847"/>
                    </a:ext>
                  </a:extLst>
                </a:gridCol>
                <a:gridCol w="534924">
                  <a:extLst>
                    <a:ext uri="{9D8B030D-6E8A-4147-A177-3AD203B41FA5}">
                      <a16:colId xmlns:a16="http://schemas.microsoft.com/office/drawing/2014/main" val="266390332"/>
                    </a:ext>
                  </a:extLst>
                </a:gridCol>
                <a:gridCol w="370332">
                  <a:extLst>
                    <a:ext uri="{9D8B030D-6E8A-4147-A177-3AD203B41FA5}">
                      <a16:colId xmlns:a16="http://schemas.microsoft.com/office/drawing/2014/main" val="310043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542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- 2018-03-07 12:08:00</a:t>
                      </a:r>
                      <a:r>
                        <a:rPr kumimoji="0" lang="en-US" sz="1000" b="0" i="0" u="none" strike="noStrike" kern="1200" cap="none" spc="0" normalizeH="0" baseline="0" noProof="0">
                          <a:ln>
                            <a:noFill/>
                          </a:ln>
                          <a:solidFill>
                            <a:prstClr val="black"/>
                          </a:solidFill>
                          <a:effectLst/>
                          <a:uLnTx/>
                          <a:uFillTx/>
                          <a:latin typeface="+mn-lt"/>
                          <a:ea typeface="+mn-ea"/>
                          <a:cs typeface="+mn-cs"/>
                        </a:rPr>
                        <a:t>
Wondering what is the difference between Sekkisei White UV Gel and Milk?
Sekkisei White UV Gel:
• A gel sunscreen with a watery refreshing texture
• Normal to oily and pimple-prone skin
• Indoor use
Sekkisei White UV Milk:
• A waterproof emulsion sunscreen with a light and moisturised texture
• Normal to oily and sweaty skin
• Outdoor and exercise 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191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- 2018-03-06 11:05:00</a:t>
                      </a:r>
                      <a:r>
                        <a:rPr kumimoji="0" lang="en-US" sz="1000" b="0" i="0" u="none" strike="noStrike" kern="1200" cap="none" spc="0" normalizeH="0" baseline="0" noProof="0">
                          <a:ln>
                            <a:noFill/>
                          </a:ln>
                          <a:solidFill>
                            <a:prstClr val="black"/>
                          </a:solidFill>
                          <a:effectLst/>
                          <a:uLnTx/>
                          <a:uFillTx/>
                          <a:latin typeface="+mn-lt"/>
                          <a:ea typeface="+mn-ea"/>
                          <a:cs typeface="+mn-cs"/>
                        </a:rPr>
                        <a:t>
It melts like snow for a natural finish glow, and gives your skin a liquid-smooth look from a powder foundation! With Sekkisei Snow CC Powder you can have more than white skin, you can have snow-white skin!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8471498"/>
                  </a:ext>
                </a:extLst>
              </a:tr>
            </a:tbl>
          </a:graphicData>
        </a:graphic>
      </p:graphicFrame>
      <p:sp>
        <p:nvSpPr>
          <p:cNvPr id="4" name="Text Placeholder 3">
            <a:extLst>
              <a:ext uri="{FF2B5EF4-FFF2-40B4-BE49-F238E27FC236}">
                <a16:creationId xmlns:a16="http://schemas.microsoft.com/office/drawing/2014/main" id="{228C567C-8E94-44FE-AD15-15CE59168D8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92230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A80CE-BF5A-4679-936E-C18065DEB82C}"/>
              </a:ext>
            </a:extLst>
          </p:cNvPr>
          <p:cNvSpPr>
            <a:spLocks noGrp="1"/>
          </p:cNvSpPr>
          <p:nvPr>
            <p:ph type="title"/>
          </p:nvPr>
        </p:nvSpPr>
        <p:spPr/>
        <p:txBody>
          <a:bodyPr/>
          <a:lstStyle/>
          <a:p>
            <a:r>
              <a:rPr lang="en-US"/>
              <a:t>FB - Own Posts Table w. Custom I-Rate (Insights) - 13 of 13</a:t>
            </a:r>
          </a:p>
        </p:txBody>
      </p:sp>
      <p:graphicFrame>
        <p:nvGraphicFramePr>
          <p:cNvPr id="5" name="Table Placeholder 4">
            <a:extLst>
              <a:ext uri="{FF2B5EF4-FFF2-40B4-BE49-F238E27FC236}">
                <a16:creationId xmlns:a16="http://schemas.microsoft.com/office/drawing/2014/main" id="{9AC78A08-148C-4BD9-A3A0-613F1C46FF0F}"/>
              </a:ext>
            </a:extLst>
          </p:cNvPr>
          <p:cNvGraphicFramePr>
            <a:graphicFrameLocks noGrp="1"/>
          </p:cNvGraphicFramePr>
          <p:nvPr>
            <p:ph type="tbl" sz="quarter" idx="13"/>
            <p:extLst>
              <p:ext uri="{D42A27DB-BD31-4B8C-83A1-F6EECF244321}">
                <p14:modId xmlns:p14="http://schemas.microsoft.com/office/powerpoint/2010/main" val="417509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1885384"/>
                    </a:ext>
                  </a:extLst>
                </a:gridCol>
                <a:gridCol w="617220">
                  <a:extLst>
                    <a:ext uri="{9D8B030D-6E8A-4147-A177-3AD203B41FA5}">
                      <a16:colId xmlns:a16="http://schemas.microsoft.com/office/drawing/2014/main" val="2685217268"/>
                    </a:ext>
                  </a:extLst>
                </a:gridCol>
                <a:gridCol w="617220">
                  <a:extLst>
                    <a:ext uri="{9D8B030D-6E8A-4147-A177-3AD203B41FA5}">
                      <a16:colId xmlns:a16="http://schemas.microsoft.com/office/drawing/2014/main" val="3330625150"/>
                    </a:ext>
                  </a:extLst>
                </a:gridCol>
                <a:gridCol w="534924">
                  <a:extLst>
                    <a:ext uri="{9D8B030D-6E8A-4147-A177-3AD203B41FA5}">
                      <a16:colId xmlns:a16="http://schemas.microsoft.com/office/drawing/2014/main" val="3507598457"/>
                    </a:ext>
                  </a:extLst>
                </a:gridCol>
                <a:gridCol w="534924">
                  <a:extLst>
                    <a:ext uri="{9D8B030D-6E8A-4147-A177-3AD203B41FA5}">
                      <a16:colId xmlns:a16="http://schemas.microsoft.com/office/drawing/2014/main" val="2339800181"/>
                    </a:ext>
                  </a:extLst>
                </a:gridCol>
                <a:gridCol w="411480">
                  <a:extLst>
                    <a:ext uri="{9D8B030D-6E8A-4147-A177-3AD203B41FA5}">
                      <a16:colId xmlns:a16="http://schemas.microsoft.com/office/drawing/2014/main" val="856939078"/>
                    </a:ext>
                  </a:extLst>
                </a:gridCol>
                <a:gridCol w="534924">
                  <a:extLst>
                    <a:ext uri="{9D8B030D-6E8A-4147-A177-3AD203B41FA5}">
                      <a16:colId xmlns:a16="http://schemas.microsoft.com/office/drawing/2014/main" val="2346321808"/>
                    </a:ext>
                  </a:extLst>
                </a:gridCol>
                <a:gridCol w="534924">
                  <a:extLst>
                    <a:ext uri="{9D8B030D-6E8A-4147-A177-3AD203B41FA5}">
                      <a16:colId xmlns:a16="http://schemas.microsoft.com/office/drawing/2014/main" val="1363347624"/>
                    </a:ext>
                  </a:extLst>
                </a:gridCol>
                <a:gridCol w="534924">
                  <a:extLst>
                    <a:ext uri="{9D8B030D-6E8A-4147-A177-3AD203B41FA5}">
                      <a16:colId xmlns:a16="http://schemas.microsoft.com/office/drawing/2014/main" val="977470007"/>
                    </a:ext>
                  </a:extLst>
                </a:gridCol>
                <a:gridCol w="534924">
                  <a:extLst>
                    <a:ext uri="{9D8B030D-6E8A-4147-A177-3AD203B41FA5}">
                      <a16:colId xmlns:a16="http://schemas.microsoft.com/office/drawing/2014/main" val="1236336043"/>
                    </a:ext>
                  </a:extLst>
                </a:gridCol>
                <a:gridCol w="534924">
                  <a:extLst>
                    <a:ext uri="{9D8B030D-6E8A-4147-A177-3AD203B41FA5}">
                      <a16:colId xmlns:a16="http://schemas.microsoft.com/office/drawing/2014/main" val="1949081764"/>
                    </a:ext>
                  </a:extLst>
                </a:gridCol>
                <a:gridCol w="370332">
                  <a:extLst>
                    <a:ext uri="{9D8B030D-6E8A-4147-A177-3AD203B41FA5}">
                      <a16:colId xmlns:a16="http://schemas.microsoft.com/office/drawing/2014/main" val="22888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249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- 2018-03-05 21:18:45</a:t>
                      </a:r>
                      <a:r>
                        <a:rPr kumimoji="0" lang="en-US" sz="1000" b="0" i="0" u="none" strike="noStrike" kern="1200" cap="none" spc="0" normalizeH="0" baseline="0" noProof="0">
                          <a:ln>
                            <a:noFill/>
                          </a:ln>
                          <a:solidFill>
                            <a:prstClr val="black"/>
                          </a:solidFill>
                          <a:effectLst/>
                          <a:uLnTx/>
                          <a:uFillTx/>
                          <a:latin typeface="+mn-lt"/>
                          <a:ea typeface="+mn-ea"/>
                          <a:cs typeface="+mn-cs"/>
                        </a:rPr>
                        <a:t>
We're loving Sweet Qismina's lovely video about SEKKISEI double mask. Drop by our counters for our latest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9630092"/>
                  </a:ext>
                </a:extLst>
              </a:tr>
            </a:tbl>
          </a:graphicData>
        </a:graphic>
      </p:graphicFrame>
      <p:sp>
        <p:nvSpPr>
          <p:cNvPr id="4" name="Text Placeholder 3">
            <a:extLst>
              <a:ext uri="{FF2B5EF4-FFF2-40B4-BE49-F238E27FC236}">
                <a16:creationId xmlns:a16="http://schemas.microsoft.com/office/drawing/2014/main" id="{37B9C20F-AFFE-47B4-8FF2-378960D25A0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63479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6D918-1C54-46EA-9FDE-E37B30952D7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2BFB01D-C3F8-4B43-9ACE-F2401F7A4898}"/>
              </a:ext>
            </a:extLst>
          </p:cNvPr>
          <p:cNvGraphicFramePr>
            <a:graphicFrameLocks noGrp="1"/>
          </p:cNvGraphicFramePr>
          <p:nvPr>
            <p:ph type="chart" sz="quarter" idx="13"/>
            <p:extLst>
              <p:ext uri="{D42A27DB-BD31-4B8C-83A1-F6EECF244321}">
                <p14:modId xmlns:p14="http://schemas.microsoft.com/office/powerpoint/2010/main" val="2371810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268D6-149E-452A-98A7-99D9907EAC4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94B68BA-5BF2-4159-9A0E-021CCA1A7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5785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8879-7910-4519-BDE7-9546703B5591}"/>
              </a:ext>
            </a:extLst>
          </p:cNvPr>
          <p:cNvSpPr>
            <a:spLocks noGrp="1"/>
          </p:cNvSpPr>
          <p:nvPr>
            <p:ph type="title"/>
          </p:nvPr>
        </p:nvSpPr>
        <p:spPr/>
        <p:txBody>
          <a:bodyPr/>
          <a:lstStyle/>
          <a:p>
            <a:r>
              <a:rPr lang="en-US"/>
              <a:t>Facebook Video Views Table</a:t>
            </a:r>
          </a:p>
        </p:txBody>
      </p:sp>
      <p:graphicFrame>
        <p:nvGraphicFramePr>
          <p:cNvPr id="5" name="Table Placeholder 4">
            <a:extLst>
              <a:ext uri="{FF2B5EF4-FFF2-40B4-BE49-F238E27FC236}">
                <a16:creationId xmlns:a16="http://schemas.microsoft.com/office/drawing/2014/main" id="{919D9F37-1EDF-4037-AC1F-D671156CBF78}"/>
              </a:ext>
            </a:extLst>
          </p:cNvPr>
          <p:cNvGraphicFramePr>
            <a:graphicFrameLocks noGrp="1"/>
          </p:cNvGraphicFramePr>
          <p:nvPr>
            <p:ph type="tbl" sz="quarter" idx="13"/>
            <p:extLst>
              <p:ext uri="{D42A27DB-BD31-4B8C-83A1-F6EECF244321}">
                <p14:modId xmlns:p14="http://schemas.microsoft.com/office/powerpoint/2010/main" val="409019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08711626"/>
                    </a:ext>
                  </a:extLst>
                </a:gridCol>
                <a:gridCol w="411480">
                  <a:extLst>
                    <a:ext uri="{9D8B030D-6E8A-4147-A177-3AD203B41FA5}">
                      <a16:colId xmlns:a16="http://schemas.microsoft.com/office/drawing/2014/main" val="1222639436"/>
                    </a:ext>
                  </a:extLst>
                </a:gridCol>
                <a:gridCol w="411480">
                  <a:extLst>
                    <a:ext uri="{9D8B030D-6E8A-4147-A177-3AD203B41FA5}">
                      <a16:colId xmlns:a16="http://schemas.microsoft.com/office/drawing/2014/main" val="27998147"/>
                    </a:ext>
                  </a:extLst>
                </a:gridCol>
                <a:gridCol w="411480">
                  <a:extLst>
                    <a:ext uri="{9D8B030D-6E8A-4147-A177-3AD203B41FA5}">
                      <a16:colId xmlns:a16="http://schemas.microsoft.com/office/drawing/2014/main" val="761173765"/>
                    </a:ext>
                  </a:extLst>
                </a:gridCol>
                <a:gridCol w="411480">
                  <a:extLst>
                    <a:ext uri="{9D8B030D-6E8A-4147-A177-3AD203B41FA5}">
                      <a16:colId xmlns:a16="http://schemas.microsoft.com/office/drawing/2014/main" val="3029544897"/>
                    </a:ext>
                  </a:extLst>
                </a:gridCol>
                <a:gridCol w="411480">
                  <a:extLst>
                    <a:ext uri="{9D8B030D-6E8A-4147-A177-3AD203B41FA5}">
                      <a16:colId xmlns:a16="http://schemas.microsoft.com/office/drawing/2014/main" val="3882394365"/>
                    </a:ext>
                  </a:extLst>
                </a:gridCol>
                <a:gridCol w="411480">
                  <a:extLst>
                    <a:ext uri="{9D8B030D-6E8A-4147-A177-3AD203B41FA5}">
                      <a16:colId xmlns:a16="http://schemas.microsoft.com/office/drawing/2014/main" val="534870187"/>
                    </a:ext>
                  </a:extLst>
                </a:gridCol>
                <a:gridCol w="411480">
                  <a:extLst>
                    <a:ext uri="{9D8B030D-6E8A-4147-A177-3AD203B41FA5}">
                      <a16:colId xmlns:a16="http://schemas.microsoft.com/office/drawing/2014/main" val="3769026457"/>
                    </a:ext>
                  </a:extLst>
                </a:gridCol>
                <a:gridCol w="411480">
                  <a:extLst>
                    <a:ext uri="{9D8B030D-6E8A-4147-A177-3AD203B41FA5}">
                      <a16:colId xmlns:a16="http://schemas.microsoft.com/office/drawing/2014/main" val="4052758586"/>
                    </a:ext>
                  </a:extLst>
                </a:gridCol>
                <a:gridCol w="411480">
                  <a:extLst>
                    <a:ext uri="{9D8B030D-6E8A-4147-A177-3AD203B41FA5}">
                      <a16:colId xmlns:a16="http://schemas.microsoft.com/office/drawing/2014/main" val="3970196359"/>
                    </a:ext>
                  </a:extLst>
                </a:gridCol>
                <a:gridCol w="411480">
                  <a:extLst>
                    <a:ext uri="{9D8B030D-6E8A-4147-A177-3AD203B41FA5}">
                      <a16:colId xmlns:a16="http://schemas.microsoft.com/office/drawing/2014/main" val="3154346952"/>
                    </a:ext>
                  </a:extLst>
                </a:gridCol>
                <a:gridCol w="411480">
                  <a:extLst>
                    <a:ext uri="{9D8B030D-6E8A-4147-A177-3AD203B41FA5}">
                      <a16:colId xmlns:a16="http://schemas.microsoft.com/office/drawing/2014/main" val="1615961054"/>
                    </a:ext>
                  </a:extLst>
                </a:gridCol>
                <a:gridCol w="411480">
                  <a:extLst>
                    <a:ext uri="{9D8B030D-6E8A-4147-A177-3AD203B41FA5}">
                      <a16:colId xmlns:a16="http://schemas.microsoft.com/office/drawing/2014/main" val="4197700655"/>
                    </a:ext>
                  </a:extLst>
                </a:gridCol>
                <a:gridCol w="411480">
                  <a:extLst>
                    <a:ext uri="{9D8B030D-6E8A-4147-A177-3AD203B41FA5}">
                      <a16:colId xmlns:a16="http://schemas.microsoft.com/office/drawing/2014/main" val="3305809243"/>
                    </a:ext>
                  </a:extLst>
                </a:gridCol>
                <a:gridCol w="411480">
                  <a:extLst>
                    <a:ext uri="{9D8B030D-6E8A-4147-A177-3AD203B41FA5}">
                      <a16:colId xmlns:a16="http://schemas.microsoft.com/office/drawing/2014/main" val="402927332"/>
                    </a:ext>
                  </a:extLst>
                </a:gridCol>
                <a:gridCol w="411480">
                  <a:extLst>
                    <a:ext uri="{9D8B030D-6E8A-4147-A177-3AD203B41FA5}">
                      <a16:colId xmlns:a16="http://schemas.microsoft.com/office/drawing/2014/main" val="3762149117"/>
                    </a:ext>
                  </a:extLst>
                </a:gridCol>
                <a:gridCol w="411480">
                  <a:extLst>
                    <a:ext uri="{9D8B030D-6E8A-4147-A177-3AD203B41FA5}">
                      <a16:colId xmlns:a16="http://schemas.microsoft.com/office/drawing/2014/main" val="231099167"/>
                    </a:ext>
                  </a:extLst>
                </a:gridCol>
                <a:gridCol w="411480">
                  <a:extLst>
                    <a:ext uri="{9D8B030D-6E8A-4147-A177-3AD203B41FA5}">
                      <a16:colId xmlns:a16="http://schemas.microsoft.com/office/drawing/2014/main" val="1956485665"/>
                    </a:ext>
                  </a:extLst>
                </a:gridCol>
                <a:gridCol w="411480">
                  <a:extLst>
                    <a:ext uri="{9D8B030D-6E8A-4147-A177-3AD203B41FA5}">
                      <a16:colId xmlns:a16="http://schemas.microsoft.com/office/drawing/2014/main" val="1902957349"/>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41432299"/>
                  </a:ext>
                </a:extLst>
              </a:tr>
              <a:tr h="370840">
                <a:tc>
                  <a:txBody>
                    <a:bodyPr/>
                    <a:lstStyle/>
                    <a:p>
                      <a:r>
                        <a:rPr lang="en-US" sz="1000"/>
                        <a:t>KOSÉ</a:t>
                      </a:r>
                    </a:p>
                  </a:txBody>
                  <a:tcPr/>
                </a:tc>
                <a:tc>
                  <a:txBody>
                    <a:bodyPr/>
                    <a:lstStyle/>
                    <a:p>
                      <a:r>
                        <a:rPr lang="en-US" sz="1000"/>
                        <a:t>310883</a:t>
                      </a:r>
                    </a:p>
                  </a:txBody>
                  <a:tcPr/>
                </a:tc>
                <a:tc>
                  <a:txBody>
                    <a:bodyPr/>
                    <a:lstStyle/>
                    <a:p>
                      <a:r>
                        <a:rPr lang="en-US" sz="1000"/>
                        <a:t>135477</a:t>
                      </a:r>
                    </a:p>
                  </a:txBody>
                  <a:tcPr/>
                </a:tc>
                <a:tc>
                  <a:txBody>
                    <a:bodyPr/>
                    <a:lstStyle/>
                    <a:p>
                      <a:r>
                        <a:rPr lang="en-US" sz="1000"/>
                        <a:t>49606</a:t>
                      </a:r>
                    </a:p>
                  </a:txBody>
                  <a:tcPr/>
                </a:tc>
                <a:tc>
                  <a:txBody>
                    <a:bodyPr/>
                    <a:lstStyle/>
                    <a:p>
                      <a:r>
                        <a:rPr lang="en-US" sz="1000"/>
                        <a:t>287603</a:t>
                      </a:r>
                    </a:p>
                  </a:txBody>
                  <a:tcPr/>
                </a:tc>
                <a:tc>
                  <a:txBody>
                    <a:bodyPr/>
                    <a:lstStyle/>
                    <a:p>
                      <a:r>
                        <a:rPr lang="en-US" sz="1000"/>
                        <a:t>124742</a:t>
                      </a:r>
                    </a:p>
                  </a:txBody>
                  <a:tcPr/>
                </a:tc>
                <a:tc>
                  <a:txBody>
                    <a:bodyPr/>
                    <a:lstStyle/>
                    <a:p>
                      <a:r>
                        <a:rPr lang="en-US" sz="1000"/>
                        <a:t>43703</a:t>
                      </a:r>
                    </a:p>
                  </a:txBody>
                  <a:tcPr/>
                </a:tc>
                <a:tc>
                  <a:txBody>
                    <a:bodyPr/>
                    <a:lstStyle/>
                    <a:p>
                      <a:r>
                        <a:rPr lang="en-US" sz="1000"/>
                        <a:t>23280</a:t>
                      </a:r>
                    </a:p>
                  </a:txBody>
                  <a:tcPr/>
                </a:tc>
                <a:tc>
                  <a:txBody>
                    <a:bodyPr/>
                    <a:lstStyle/>
                    <a:p>
                      <a:r>
                        <a:rPr lang="en-US" sz="1000"/>
                        <a:t>10735</a:t>
                      </a:r>
                    </a:p>
                  </a:txBody>
                  <a:tcPr/>
                </a:tc>
                <a:tc>
                  <a:txBody>
                    <a:bodyPr/>
                    <a:lstStyle/>
                    <a:p>
                      <a:r>
                        <a:rPr lang="en-US" sz="1000"/>
                        <a:t>5903</a:t>
                      </a:r>
                    </a:p>
                  </a:txBody>
                  <a:tcPr/>
                </a:tc>
                <a:tc>
                  <a:txBody>
                    <a:bodyPr/>
                    <a:lstStyle/>
                    <a:p>
                      <a:r>
                        <a:rPr lang="en-US" sz="1000"/>
                        <a:t>258854</a:t>
                      </a:r>
                    </a:p>
                  </a:txBody>
                  <a:tcPr/>
                </a:tc>
                <a:tc>
                  <a:txBody>
                    <a:bodyPr/>
                    <a:lstStyle/>
                    <a:p>
                      <a:r>
                        <a:rPr lang="en-US" sz="1000"/>
                        <a:t>105227</a:t>
                      </a:r>
                    </a:p>
                  </a:txBody>
                  <a:tcPr/>
                </a:tc>
                <a:tc>
                  <a:txBody>
                    <a:bodyPr/>
                    <a:lstStyle/>
                    <a:p>
                      <a:r>
                        <a:rPr lang="en-US" sz="1000"/>
                        <a:t>34800</a:t>
                      </a:r>
                    </a:p>
                  </a:txBody>
                  <a:tcPr/>
                </a:tc>
                <a:tc>
                  <a:txBody>
                    <a:bodyPr/>
                    <a:lstStyle/>
                    <a:p>
                      <a:r>
                        <a:rPr lang="en-US" sz="1000"/>
                        <a:t>52029</a:t>
                      </a:r>
                    </a:p>
                  </a:txBody>
                  <a:tcPr/>
                </a:tc>
                <a:tc>
                  <a:txBody>
                    <a:bodyPr/>
                    <a:lstStyle/>
                    <a:p>
                      <a:r>
                        <a:rPr lang="en-US" sz="1000"/>
                        <a:t>30250</a:t>
                      </a:r>
                    </a:p>
                  </a:txBody>
                  <a:tcPr/>
                </a:tc>
                <a:tc>
                  <a:txBody>
                    <a:bodyPr/>
                    <a:lstStyle/>
                    <a:p>
                      <a:r>
                        <a:rPr lang="en-US" sz="1000"/>
                        <a:t>14806</a:t>
                      </a:r>
                    </a:p>
                  </a:txBody>
                  <a:tcPr/>
                </a:tc>
                <a:tc>
                  <a:txBody>
                    <a:bodyPr/>
                    <a:lstStyle/>
                    <a:p>
                      <a:r>
                        <a:rPr lang="en-US" sz="1000"/>
                        <a:t>26686</a:t>
                      </a:r>
                    </a:p>
                  </a:txBody>
                  <a:tcPr/>
                </a:tc>
                <a:tc>
                  <a:txBody>
                    <a:bodyPr/>
                    <a:lstStyle/>
                    <a:p>
                      <a:r>
                        <a:rPr lang="en-US" sz="1000"/>
                        <a:t>8184</a:t>
                      </a:r>
                    </a:p>
                  </a:txBody>
                  <a:tcPr/>
                </a:tc>
                <a:tc>
                  <a:txBody>
                    <a:bodyPr/>
                    <a:lstStyle/>
                    <a:p>
                      <a:r>
                        <a:rPr lang="en-US" sz="1000"/>
                        <a:t>1306</a:t>
                      </a:r>
                    </a:p>
                  </a:txBody>
                  <a:tcPr/>
                </a:tc>
                <a:extLst>
                  <a:ext uri="{0D108BD9-81ED-4DB2-BD59-A6C34878D82A}">
                    <a16:rowId xmlns:a16="http://schemas.microsoft.com/office/drawing/2014/main" val="2292420910"/>
                  </a:ext>
                </a:extLst>
              </a:tr>
            </a:tbl>
          </a:graphicData>
        </a:graphic>
      </p:graphicFrame>
      <p:sp>
        <p:nvSpPr>
          <p:cNvPr id="4" name="Text Placeholder 3">
            <a:extLst>
              <a:ext uri="{FF2B5EF4-FFF2-40B4-BE49-F238E27FC236}">
                <a16:creationId xmlns:a16="http://schemas.microsoft.com/office/drawing/2014/main" id="{8DD6E966-3373-44CA-B968-164543CA9EC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293348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1320</Words>
  <Application>Microsoft Office PowerPoint</Application>
  <PresentationFormat>On-screen Show (4:3)</PresentationFormat>
  <Paragraphs>677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UNIFIED DASHBOARD</vt:lpstr>
      <vt:lpstr>Facebook Key Metrics Table</vt:lpstr>
      <vt:lpstr>(UNIFIED) Growth Monitoring Chart</vt:lpstr>
      <vt:lpstr>Facebook Fans By City Table - 1 of 3</vt:lpstr>
      <vt:lpstr>Facebook Fans By City Table - 2 of 3</vt:lpstr>
      <vt:lpstr>Facebook Fans By City Table - 3 of 3</vt:lpstr>
      <vt:lpstr>(UNIFIED) Visibility Monitoring Chart</vt:lpstr>
      <vt:lpstr>(UNIFIED) Engagement Monitoring Chart</vt:lpstr>
      <vt:lpstr>Facebook Fan Demographics</vt:lpstr>
      <vt:lpstr>Facebook Interaction Rate By Hour</vt:lpstr>
      <vt:lpstr>Facebook Fans Total</vt:lpstr>
      <vt:lpstr>Attrition and Engagement Table</vt:lpstr>
      <vt:lpstr>Facebook Interactions Distribution</vt:lpstr>
      <vt:lpstr>Facebook Interaction Rate</vt:lpstr>
      <vt:lpstr>Facebook Interaction Rate By Weekday</vt:lpstr>
      <vt:lpstr>FB - Own Posts Table w. Custom I-Rate (Insights) - 1 of 13</vt:lpstr>
      <vt:lpstr>FB - Own Posts Table w. Custom I-Rate (Insights) - 2 of 13</vt:lpstr>
      <vt:lpstr>FB - Own Posts Table w. Custom I-Rate (Insights) - 3 of 13</vt:lpstr>
      <vt:lpstr>FB - Own Posts Table w. Custom I-Rate (Insights) - 4 of 13</vt:lpstr>
      <vt:lpstr>FB - Own Posts Table w. Custom I-Rate (Insights) - 5 of 13</vt:lpstr>
      <vt:lpstr>FB - Own Posts Table w. Custom I-Rate (Insights) - 6 of 13</vt:lpstr>
      <vt:lpstr>FB - Own Posts Table w. Custom I-Rate (Insights) - 7 of 13</vt:lpstr>
      <vt:lpstr>FB - Own Posts Table w. Custom I-Rate (Insights) - 8 of 13</vt:lpstr>
      <vt:lpstr>FB - Own Posts Table w. Custom I-Rate (Insights) - 9 of 13</vt:lpstr>
      <vt:lpstr>FB - Own Posts Table w. Custom I-Rate (Insights) - 10 of 13</vt:lpstr>
      <vt:lpstr>FB - Own Posts Table w. Custom I-Rate (Insights) - 11 of 13</vt:lpstr>
      <vt:lpstr>FB - Own Posts Table w. Custom I-Rate (Insights) - 12 of 13</vt:lpstr>
      <vt:lpstr>FB - Own Posts Table w. Custom I-Rate (Insights) - 13 of 13</vt:lpstr>
      <vt:lpstr>Facebook Interaction Rate By Post Type</vt:lpstr>
      <vt:lpstr>Facebook Video Views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2018-04-03T14:11:08Z</dcterms:created>
  <dcterms:modified xsi:type="dcterms:W3CDTF">2018-04-03T14:12:06Z</dcterms:modified>
</cp:coreProperties>
</file>