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6" r:id="rId28"/>
    <p:sldId id="287" r:id="rId29"/>
    <p:sldId id="288" r:id="rId30"/>
    <p:sldId id="289"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133</c:v>
                </c:pt>
                <c:pt idx="1">
                  <c:v>2</c:v>
                </c:pt>
                <c:pt idx="2">
                  <c:v>109</c:v>
                </c:pt>
                <c:pt idx="3">
                  <c:v>3</c:v>
                </c:pt>
                <c:pt idx="4">
                  <c:v>3</c:v>
                </c:pt>
                <c:pt idx="5">
                  <c:v>103</c:v>
                </c:pt>
                <c:pt idx="6">
                  <c:v>4</c:v>
                </c:pt>
                <c:pt idx="7">
                  <c:v>26</c:v>
                </c:pt>
                <c:pt idx="8">
                  <c:v>86</c:v>
                </c:pt>
                <c:pt idx="9">
                  <c:v>2</c:v>
                </c:pt>
                <c:pt idx="10">
                  <c:v>2</c:v>
                </c:pt>
                <c:pt idx="11">
                  <c:v>21</c:v>
                </c:pt>
                <c:pt idx="12">
                  <c:v>69</c:v>
                </c:pt>
                <c:pt idx="13">
                  <c:v>24</c:v>
                </c:pt>
                <c:pt idx="14">
                  <c:v>78</c:v>
                </c:pt>
                <c:pt idx="15">
                  <c:v>71</c:v>
                </c:pt>
                <c:pt idx="16">
                  <c:v>51</c:v>
                </c:pt>
                <c:pt idx="17">
                  <c:v>2</c:v>
                </c:pt>
                <c:pt idx="18">
                  <c:v>0</c:v>
                </c:pt>
                <c:pt idx="19">
                  <c:v>14</c:v>
                </c:pt>
                <c:pt idx="20">
                  <c:v>97</c:v>
                </c:pt>
                <c:pt idx="21">
                  <c:v>0</c:v>
                </c:pt>
                <c:pt idx="22">
                  <c:v>1</c:v>
                </c:pt>
                <c:pt idx="23">
                  <c:v>0</c:v>
                </c:pt>
                <c:pt idx="24">
                  <c:v>1</c:v>
                </c:pt>
                <c:pt idx="25">
                  <c:v>1</c:v>
                </c:pt>
                <c:pt idx="26">
                  <c:v>0</c:v>
                </c:pt>
                <c:pt idx="27">
                  <c:v>1</c:v>
                </c:pt>
              </c:numCache>
            </c:numRef>
          </c:val>
          <c:smooth val="0"/>
          <c:extLst>
            <c:ext xmlns:c16="http://schemas.microsoft.com/office/drawing/2014/chart" uri="{C3380CC4-5D6E-409C-BE32-E72D297353CC}">
              <c16:uniqueId val="{00000000-D443-4A80-AA39-68BE12905205}"/>
            </c:ext>
          </c:extLst>
        </c:ser>
        <c:dLbls>
          <c:showLegendKey val="0"/>
          <c:showVal val="0"/>
          <c:showCatName val="0"/>
          <c:showSerName val="0"/>
          <c:showPercent val="0"/>
          <c:showBubbleSize val="0"/>
        </c:dLbls>
        <c:smooth val="0"/>
        <c:axId val="279682176"/>
        <c:axId val="279683160"/>
      </c:lineChart>
      <c:dateAx>
        <c:axId val="27968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83160"/>
        <c:crosses val="autoZero"/>
        <c:auto val="1"/>
        <c:lblOffset val="100"/>
        <c:baseTimeUnit val="days"/>
      </c:dateAx>
      <c:valAx>
        <c:axId val="27968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8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900</c:v>
                </c:pt>
                <c:pt idx="1">
                  <c:v>35</c:v>
                </c:pt>
                <c:pt idx="2">
                  <c:v>550</c:v>
                </c:pt>
                <c:pt idx="3">
                  <c:v>25</c:v>
                </c:pt>
                <c:pt idx="4">
                  <c:v>26</c:v>
                </c:pt>
                <c:pt idx="5">
                  <c:v>391</c:v>
                </c:pt>
                <c:pt idx="6">
                  <c:v>37</c:v>
                </c:pt>
                <c:pt idx="7">
                  <c:v>1014</c:v>
                </c:pt>
                <c:pt idx="8">
                  <c:v>490</c:v>
                </c:pt>
                <c:pt idx="9">
                  <c:v>30</c:v>
                </c:pt>
                <c:pt idx="10">
                  <c:v>7</c:v>
                </c:pt>
                <c:pt idx="11">
                  <c:v>93</c:v>
                </c:pt>
                <c:pt idx="12">
                  <c:v>210</c:v>
                </c:pt>
                <c:pt idx="13">
                  <c:v>90</c:v>
                </c:pt>
                <c:pt idx="14">
                  <c:v>255</c:v>
                </c:pt>
                <c:pt idx="15">
                  <c:v>377</c:v>
                </c:pt>
                <c:pt idx="16">
                  <c:v>250</c:v>
                </c:pt>
                <c:pt idx="17">
                  <c:v>9</c:v>
                </c:pt>
                <c:pt idx="18">
                  <c:v>6</c:v>
                </c:pt>
                <c:pt idx="19">
                  <c:v>66</c:v>
                </c:pt>
                <c:pt idx="20">
                  <c:v>310</c:v>
                </c:pt>
                <c:pt idx="21">
                  <c:v>14</c:v>
                </c:pt>
                <c:pt idx="22">
                  <c:v>9</c:v>
                </c:pt>
                <c:pt idx="23">
                  <c:v>10</c:v>
                </c:pt>
                <c:pt idx="24">
                  <c:v>7</c:v>
                </c:pt>
                <c:pt idx="25">
                  <c:v>11</c:v>
                </c:pt>
                <c:pt idx="26">
                  <c:v>6</c:v>
                </c:pt>
                <c:pt idx="27">
                  <c:v>7</c:v>
                </c:pt>
              </c:numCache>
            </c:numRef>
          </c:val>
          <c:smooth val="0"/>
          <c:extLst>
            <c:ext xmlns:c16="http://schemas.microsoft.com/office/drawing/2014/chart" uri="{C3380CC4-5D6E-409C-BE32-E72D297353CC}">
              <c16:uniqueId val="{00000000-88C8-4862-907F-4AA3FB074A67}"/>
            </c:ext>
          </c:extLst>
        </c:ser>
        <c:dLbls>
          <c:showLegendKey val="0"/>
          <c:showVal val="0"/>
          <c:showCatName val="0"/>
          <c:showSerName val="0"/>
          <c:showPercent val="0"/>
          <c:showBubbleSize val="0"/>
        </c:dLbls>
        <c:smooth val="0"/>
        <c:axId val="353988232"/>
        <c:axId val="353985608"/>
      </c:lineChart>
      <c:dateAx>
        <c:axId val="35398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85608"/>
        <c:crosses val="autoZero"/>
        <c:auto val="1"/>
        <c:lblOffset val="100"/>
        <c:baseTimeUnit val="days"/>
      </c:dateAx>
      <c:valAx>
        <c:axId val="35398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8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731</c:v>
                </c:pt>
              </c:numCache>
            </c:numRef>
          </c:val>
          <c:extLst>
            <c:ext xmlns:c16="http://schemas.microsoft.com/office/drawing/2014/chart" uri="{C3380CC4-5D6E-409C-BE32-E72D297353CC}">
              <c16:uniqueId val="{00000000-5131-4AAB-B8D3-0726BB9E186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2</c:v>
                </c:pt>
              </c:numCache>
            </c:numRef>
          </c:val>
          <c:extLst>
            <c:ext xmlns:c16="http://schemas.microsoft.com/office/drawing/2014/chart" uri="{C3380CC4-5D6E-409C-BE32-E72D297353CC}">
              <c16:uniqueId val="{00000001-5131-4AAB-B8D3-0726BB9E186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5131-4AAB-B8D3-0726BB9E186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5131-4AAB-B8D3-0726BB9E186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5131-4AAB-B8D3-0726BB9E186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5131-4AAB-B8D3-0726BB9E186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5131-4AAB-B8D3-0726BB9E186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5</c:v>
                </c:pt>
              </c:numCache>
            </c:numRef>
          </c:val>
          <c:extLst>
            <c:ext xmlns:c16="http://schemas.microsoft.com/office/drawing/2014/chart" uri="{C3380CC4-5D6E-409C-BE32-E72D297353CC}">
              <c16:uniqueId val="{00000007-5131-4AAB-B8D3-0726BB9E186A}"/>
            </c:ext>
          </c:extLst>
        </c:ser>
        <c:dLbls>
          <c:showLegendKey val="0"/>
          <c:showVal val="0"/>
          <c:showCatName val="0"/>
          <c:showSerName val="0"/>
          <c:showPercent val="0"/>
          <c:showBubbleSize val="0"/>
        </c:dLbls>
        <c:gapWidth val="150"/>
        <c:overlap val="100"/>
        <c:axId val="284498040"/>
        <c:axId val="284495088"/>
      </c:barChart>
      <c:catAx>
        <c:axId val="28449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95088"/>
        <c:crosses val="autoZero"/>
        <c:auto val="1"/>
        <c:lblAlgn val="ctr"/>
        <c:lblOffset val="100"/>
        <c:noMultiLvlLbl val="0"/>
      </c:catAx>
      <c:valAx>
        <c:axId val="284495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9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6.2210456651224</c:v>
                </c:pt>
                <c:pt idx="1">
                  <c:v>3.7723362011913002</c:v>
                </c:pt>
                <c:pt idx="2">
                  <c:v>6.5519523494375003</c:v>
                </c:pt>
                <c:pt idx="3">
                  <c:v>7.2137657180675001</c:v>
                </c:pt>
                <c:pt idx="4">
                  <c:v>7.5446724023825</c:v>
                </c:pt>
              </c:numCache>
            </c:numRef>
          </c:val>
          <c:extLst>
            <c:ext xmlns:c16="http://schemas.microsoft.com/office/drawing/2014/chart" uri="{C3380CC4-5D6E-409C-BE32-E72D297353CC}">
              <c16:uniqueId val="{00000000-545B-4509-809D-B58D1438FBF2}"/>
            </c:ext>
          </c:extLst>
        </c:ser>
        <c:dLbls>
          <c:showLegendKey val="0"/>
          <c:showVal val="0"/>
          <c:showCatName val="0"/>
          <c:showSerName val="0"/>
          <c:showPercent val="0"/>
          <c:showBubbleSize val="0"/>
        </c:dLbls>
        <c:gapWidth val="219"/>
        <c:overlap val="-27"/>
        <c:axId val="47711336"/>
        <c:axId val="47710680"/>
      </c:barChart>
      <c:catAx>
        <c:axId val="4771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10680"/>
        <c:crosses val="autoZero"/>
        <c:auto val="1"/>
        <c:lblAlgn val="ctr"/>
        <c:lblOffset val="100"/>
        <c:noMultiLvlLbl val="0"/>
      </c:catAx>
      <c:valAx>
        <c:axId val="4771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1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19</c:v>
                </c:pt>
                <c:pt idx="1">
                  <c:v>701</c:v>
                </c:pt>
                <c:pt idx="2">
                  <c:v>101</c:v>
                </c:pt>
                <c:pt idx="3">
                  <c:v>63</c:v>
                </c:pt>
                <c:pt idx="4">
                  <c:v>23</c:v>
                </c:pt>
                <c:pt idx="5">
                  <c:v>6</c:v>
                </c:pt>
                <c:pt idx="6">
                  <c:v>7</c:v>
                </c:pt>
              </c:numCache>
            </c:numRef>
          </c:val>
          <c:extLst>
            <c:ext xmlns:c16="http://schemas.microsoft.com/office/drawing/2014/chart" uri="{C3380CC4-5D6E-409C-BE32-E72D297353CC}">
              <c16:uniqueId val="{00000000-120E-4547-B0B3-E601DFDEC33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26</c:v>
                </c:pt>
                <c:pt idx="1">
                  <c:v>397</c:v>
                </c:pt>
                <c:pt idx="2">
                  <c:v>98</c:v>
                </c:pt>
                <c:pt idx="3">
                  <c:v>45</c:v>
                </c:pt>
                <c:pt idx="4">
                  <c:v>13</c:v>
                </c:pt>
                <c:pt idx="5">
                  <c:v>6</c:v>
                </c:pt>
                <c:pt idx="6">
                  <c:v>4</c:v>
                </c:pt>
              </c:numCache>
            </c:numRef>
          </c:val>
          <c:extLst>
            <c:ext xmlns:c16="http://schemas.microsoft.com/office/drawing/2014/chart" uri="{C3380CC4-5D6E-409C-BE32-E72D297353CC}">
              <c16:uniqueId val="{00000001-120E-4547-B0B3-E601DFDEC33A}"/>
            </c:ext>
          </c:extLst>
        </c:ser>
        <c:dLbls>
          <c:showLegendKey val="0"/>
          <c:showVal val="0"/>
          <c:showCatName val="0"/>
          <c:showSerName val="0"/>
          <c:showPercent val="0"/>
          <c:showBubbleSize val="0"/>
        </c:dLbls>
        <c:gapWidth val="219"/>
        <c:overlap val="-27"/>
        <c:axId val="361839304"/>
        <c:axId val="361839632"/>
      </c:barChart>
      <c:catAx>
        <c:axId val="361839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39632"/>
        <c:crosses val="autoZero"/>
        <c:auto val="1"/>
        <c:lblAlgn val="ctr"/>
        <c:lblOffset val="100"/>
        <c:noMultiLvlLbl val="0"/>
      </c:catAx>
      <c:valAx>
        <c:axId val="36183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3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7.2944297082227996</c:v>
                </c:pt>
                <c:pt idx="2">
                  <c:v>0</c:v>
                </c:pt>
                <c:pt idx="3">
                  <c:v>0</c:v>
                </c:pt>
                <c:pt idx="4">
                  <c:v>7.0198675496689003</c:v>
                </c:pt>
                <c:pt idx="5">
                  <c:v>0.13245033112582999</c:v>
                </c:pt>
                <c:pt idx="6">
                  <c:v>0</c:v>
                </c:pt>
                <c:pt idx="7">
                  <c:v>7.2185430463575999</c:v>
                </c:pt>
                <c:pt idx="8">
                  <c:v>0</c:v>
                </c:pt>
                <c:pt idx="9">
                  <c:v>0</c:v>
                </c:pt>
                <c:pt idx="10">
                  <c:v>0</c:v>
                </c:pt>
                <c:pt idx="11">
                  <c:v>5.4232804232804002</c:v>
                </c:pt>
                <c:pt idx="12">
                  <c:v>0</c:v>
                </c:pt>
                <c:pt idx="13">
                  <c:v>6.5476190476190004</c:v>
                </c:pt>
                <c:pt idx="14">
                  <c:v>0</c:v>
                </c:pt>
                <c:pt idx="15">
                  <c:v>7.8093977498345</c:v>
                </c:pt>
                <c:pt idx="16">
                  <c:v>0</c:v>
                </c:pt>
                <c:pt idx="17">
                  <c:v>0</c:v>
                </c:pt>
                <c:pt idx="18">
                  <c:v>0</c:v>
                </c:pt>
                <c:pt idx="19">
                  <c:v>7.4123097286565001</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1144-4C76-AF12-11C0FAD43D0E}"/>
            </c:ext>
          </c:extLst>
        </c:ser>
        <c:dLbls>
          <c:showLegendKey val="0"/>
          <c:showVal val="0"/>
          <c:showCatName val="0"/>
          <c:showSerName val="0"/>
          <c:showPercent val="0"/>
          <c:showBubbleSize val="0"/>
        </c:dLbls>
        <c:smooth val="0"/>
        <c:axId val="282204488"/>
        <c:axId val="282199568"/>
      </c:lineChart>
      <c:dateAx>
        <c:axId val="28220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99568"/>
        <c:crosses val="autoZero"/>
        <c:auto val="1"/>
        <c:lblOffset val="100"/>
        <c:baseTimeUnit val="days"/>
      </c:dateAx>
      <c:valAx>
        <c:axId val="28219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0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1509</c:v>
                </c:pt>
                <c:pt idx="1">
                  <c:v>1508</c:v>
                </c:pt>
                <c:pt idx="2">
                  <c:v>1508</c:v>
                </c:pt>
                <c:pt idx="3">
                  <c:v>1510</c:v>
                </c:pt>
                <c:pt idx="4">
                  <c:v>1510</c:v>
                </c:pt>
                <c:pt idx="5">
                  <c:v>1510</c:v>
                </c:pt>
                <c:pt idx="6">
                  <c:v>1510</c:v>
                </c:pt>
                <c:pt idx="7">
                  <c:v>1510</c:v>
                </c:pt>
                <c:pt idx="8">
                  <c:v>1510</c:v>
                </c:pt>
                <c:pt idx="9">
                  <c:v>1510</c:v>
                </c:pt>
                <c:pt idx="10">
                  <c:v>1511</c:v>
                </c:pt>
                <c:pt idx="11">
                  <c:v>1513</c:v>
                </c:pt>
                <c:pt idx="12">
                  <c:v>1512</c:v>
                </c:pt>
                <c:pt idx="13">
                  <c:v>1512</c:v>
                </c:pt>
                <c:pt idx="14">
                  <c:v>1511</c:v>
                </c:pt>
                <c:pt idx="15">
                  <c:v>1511</c:v>
                </c:pt>
                <c:pt idx="16">
                  <c:v>1512</c:v>
                </c:pt>
                <c:pt idx="17">
                  <c:v>1511</c:v>
                </c:pt>
                <c:pt idx="18">
                  <c:v>1511</c:v>
                </c:pt>
                <c:pt idx="19">
                  <c:v>1512</c:v>
                </c:pt>
                <c:pt idx="20">
                  <c:v>1512</c:v>
                </c:pt>
                <c:pt idx="21">
                  <c:v>1512</c:v>
                </c:pt>
                <c:pt idx="22">
                  <c:v>1513</c:v>
                </c:pt>
                <c:pt idx="23">
                  <c:v>1513</c:v>
                </c:pt>
                <c:pt idx="24">
                  <c:v>1513</c:v>
                </c:pt>
                <c:pt idx="25">
                  <c:v>1514</c:v>
                </c:pt>
                <c:pt idx="26">
                  <c:v>1513</c:v>
                </c:pt>
                <c:pt idx="27">
                  <c:v>1513</c:v>
                </c:pt>
              </c:numCache>
            </c:numRef>
          </c:val>
          <c:smooth val="0"/>
          <c:extLst>
            <c:ext xmlns:c16="http://schemas.microsoft.com/office/drawing/2014/chart" uri="{C3380CC4-5D6E-409C-BE32-E72D297353CC}">
              <c16:uniqueId val="{00000000-9507-4784-A49B-621198DDAD2A}"/>
            </c:ext>
          </c:extLst>
        </c:ser>
        <c:dLbls>
          <c:showLegendKey val="0"/>
          <c:showVal val="0"/>
          <c:showCatName val="0"/>
          <c:showSerName val="0"/>
          <c:showPercent val="0"/>
          <c:showBubbleSize val="0"/>
        </c:dLbls>
        <c:smooth val="0"/>
        <c:axId val="362937792"/>
        <c:axId val="362940088"/>
      </c:lineChart>
      <c:dateAx>
        <c:axId val="362937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40088"/>
        <c:crosses val="autoZero"/>
        <c:auto val="1"/>
        <c:lblOffset val="100"/>
        <c:baseTimeUnit val="days"/>
      </c:dateAx>
      <c:valAx>
        <c:axId val="36294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3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c:v>
                </c:pt>
                <c:pt idx="1">
                  <c:v>3</c:v>
                </c:pt>
                <c:pt idx="2">
                  <c:v>3</c:v>
                </c:pt>
                <c:pt idx="3">
                  <c:v>16</c:v>
                </c:pt>
                <c:pt idx="4">
                  <c:v>5</c:v>
                </c:pt>
                <c:pt idx="5">
                  <c:v>4</c:v>
                </c:pt>
                <c:pt idx="6">
                  <c:v>4</c:v>
                </c:pt>
                <c:pt idx="7">
                  <c:v>7</c:v>
                </c:pt>
                <c:pt idx="8">
                  <c:v>4</c:v>
                </c:pt>
                <c:pt idx="9">
                  <c:v>3</c:v>
                </c:pt>
                <c:pt idx="10">
                  <c:v>10</c:v>
                </c:pt>
                <c:pt idx="11">
                  <c:v>3</c:v>
                </c:pt>
                <c:pt idx="12">
                  <c:v>9</c:v>
                </c:pt>
                <c:pt idx="13">
                  <c:v>4</c:v>
                </c:pt>
                <c:pt idx="14">
                  <c:v>3</c:v>
                </c:pt>
                <c:pt idx="15">
                  <c:v>3</c:v>
                </c:pt>
                <c:pt idx="16">
                  <c:v>4</c:v>
                </c:pt>
                <c:pt idx="17">
                  <c:v>4</c:v>
                </c:pt>
                <c:pt idx="18">
                  <c:v>4</c:v>
                </c:pt>
                <c:pt idx="19">
                  <c:v>5</c:v>
                </c:pt>
                <c:pt idx="20">
                  <c:v>5</c:v>
                </c:pt>
                <c:pt idx="21">
                  <c:v>3</c:v>
                </c:pt>
                <c:pt idx="22">
                  <c:v>8</c:v>
                </c:pt>
                <c:pt idx="23">
                  <c:v>3</c:v>
                </c:pt>
                <c:pt idx="24">
                  <c:v>9</c:v>
                </c:pt>
                <c:pt idx="25">
                  <c:v>8</c:v>
                </c:pt>
                <c:pt idx="26">
                  <c:v>2</c:v>
                </c:pt>
                <c:pt idx="27">
                  <c:v>6</c:v>
                </c:pt>
              </c:numCache>
            </c:numRef>
          </c:val>
          <c:smooth val="0"/>
          <c:extLst>
            <c:ext xmlns:c16="http://schemas.microsoft.com/office/drawing/2014/chart" uri="{C3380CC4-5D6E-409C-BE32-E72D297353CC}">
              <c16:uniqueId val="{00000000-2A6D-4D16-8761-BAB87BB49904}"/>
            </c:ext>
          </c:extLst>
        </c:ser>
        <c:dLbls>
          <c:showLegendKey val="0"/>
          <c:showVal val="0"/>
          <c:showCatName val="0"/>
          <c:showSerName val="0"/>
          <c:showPercent val="0"/>
          <c:showBubbleSize val="0"/>
        </c:dLbls>
        <c:smooth val="0"/>
        <c:axId val="362939104"/>
        <c:axId val="362939760"/>
      </c:lineChart>
      <c:dateAx>
        <c:axId val="36293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39760"/>
        <c:crosses val="autoZero"/>
        <c:auto val="1"/>
        <c:lblOffset val="100"/>
        <c:baseTimeUnit val="days"/>
      </c:dateAx>
      <c:valAx>
        <c:axId val="36293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3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108</c:v>
                </c:pt>
                <c:pt idx="2">
                  <c:v>0</c:v>
                </c:pt>
                <c:pt idx="3">
                  <c:v>0</c:v>
                </c:pt>
                <c:pt idx="4">
                  <c:v>105</c:v>
                </c:pt>
                <c:pt idx="5">
                  <c:v>2</c:v>
                </c:pt>
                <c:pt idx="6">
                  <c:v>0</c:v>
                </c:pt>
                <c:pt idx="7">
                  <c:v>107</c:v>
                </c:pt>
                <c:pt idx="8">
                  <c:v>0</c:v>
                </c:pt>
                <c:pt idx="9">
                  <c:v>0</c:v>
                </c:pt>
                <c:pt idx="10">
                  <c:v>0</c:v>
                </c:pt>
                <c:pt idx="11">
                  <c:v>82</c:v>
                </c:pt>
                <c:pt idx="12">
                  <c:v>0</c:v>
                </c:pt>
                <c:pt idx="13">
                  <c:v>99</c:v>
                </c:pt>
                <c:pt idx="14">
                  <c:v>0</c:v>
                </c:pt>
                <c:pt idx="15">
                  <c:v>118</c:v>
                </c:pt>
                <c:pt idx="16">
                  <c:v>0</c:v>
                </c:pt>
                <c:pt idx="17">
                  <c:v>0</c:v>
                </c:pt>
                <c:pt idx="18">
                  <c:v>0</c:v>
                </c:pt>
                <c:pt idx="19">
                  <c:v>112</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1916-42F1-943F-3CB60096CAC3}"/>
            </c:ext>
          </c:extLst>
        </c:ser>
        <c:dLbls>
          <c:showLegendKey val="0"/>
          <c:showVal val="0"/>
          <c:showCatName val="0"/>
          <c:showSerName val="0"/>
          <c:showPercent val="0"/>
          <c:showBubbleSize val="0"/>
        </c:dLbls>
        <c:smooth val="0"/>
        <c:axId val="362946976"/>
        <c:axId val="362952224"/>
      </c:lineChart>
      <c:dateAx>
        <c:axId val="36294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52224"/>
        <c:crosses val="autoZero"/>
        <c:auto val="1"/>
        <c:lblOffset val="100"/>
        <c:baseTimeUnit val="days"/>
      </c:dateAx>
      <c:valAx>
        <c:axId val="36295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4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978C6-9406-4479-8BC1-418AC31C792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854E3CD0-A0D6-4BE0-A002-EBD14F5FAFE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20128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BE0F6-9498-45CE-9A89-B886CC00E9AA}"/>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547981D6-D27C-4A10-A2CA-EEF5FC89667B}"/>
              </a:ext>
            </a:extLst>
          </p:cNvPr>
          <p:cNvGraphicFramePr>
            <a:graphicFrameLocks noGrp="1"/>
          </p:cNvGraphicFramePr>
          <p:nvPr>
            <p:ph type="chart" sz="quarter" idx="13"/>
            <p:extLst>
              <p:ext uri="{D42A27DB-BD31-4B8C-83A1-F6EECF244321}">
                <p14:modId xmlns:p14="http://schemas.microsoft.com/office/powerpoint/2010/main" val="1372349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FFCB22-E80B-41C6-A3F9-0398E83E83C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C10FD27-7FB2-4CF3-B44B-8DAE776048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3142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4E2CB-70A3-40A4-9960-4A24CA7964A3}"/>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37878FF-C92D-454A-A7CF-B3A3B7AAF9FC}"/>
              </a:ext>
            </a:extLst>
          </p:cNvPr>
          <p:cNvGraphicFramePr>
            <a:graphicFrameLocks noGrp="1"/>
          </p:cNvGraphicFramePr>
          <p:nvPr>
            <p:ph type="chart" sz="quarter" idx="13"/>
            <p:extLst>
              <p:ext uri="{D42A27DB-BD31-4B8C-83A1-F6EECF244321}">
                <p14:modId xmlns:p14="http://schemas.microsoft.com/office/powerpoint/2010/main" val="235917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EF8B98-0BC9-4219-B4F8-8229B0F2AF9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B988930-5720-41D2-9EA4-E89A1A5B6B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5418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76019-8938-470E-B19E-5017431A00CD}"/>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A0CCD71B-8DAA-43BC-8C83-D3F1585D8D3A}"/>
              </a:ext>
            </a:extLst>
          </p:cNvPr>
          <p:cNvGraphicFramePr>
            <a:graphicFrameLocks noGrp="1"/>
          </p:cNvGraphicFramePr>
          <p:nvPr>
            <p:ph type="chart" sz="quarter" idx="13"/>
            <p:extLst>
              <p:ext uri="{D42A27DB-BD31-4B8C-83A1-F6EECF244321}">
                <p14:modId xmlns:p14="http://schemas.microsoft.com/office/powerpoint/2010/main" val="452599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CEA06A-0E49-45B6-AC03-ED18661D6CA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043517D-87B4-4561-8F1C-4228461BD6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8951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CEDF7-B98D-475D-B1AE-01BFE7E02A7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FFD8CD3-6F4C-4ACD-BBC2-1E9321864709}"/>
              </a:ext>
            </a:extLst>
          </p:cNvPr>
          <p:cNvGraphicFramePr>
            <a:graphicFrameLocks noGrp="1"/>
          </p:cNvGraphicFramePr>
          <p:nvPr>
            <p:ph type="chart" sz="quarter" idx="13"/>
            <p:extLst>
              <p:ext uri="{D42A27DB-BD31-4B8C-83A1-F6EECF244321}">
                <p14:modId xmlns:p14="http://schemas.microsoft.com/office/powerpoint/2010/main" val="2722615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2B57EC-26CD-423B-8849-DB273F14F99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7906B40-0A4F-404C-9486-073A4D5011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6562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76104-37B7-4E3B-ADEA-59DB85489C73}"/>
              </a:ext>
            </a:extLst>
          </p:cNvPr>
          <p:cNvSpPr>
            <a:spLocks noGrp="1"/>
          </p:cNvSpPr>
          <p:nvPr>
            <p:ph type="title"/>
          </p:nvPr>
        </p:nvSpPr>
        <p:spPr/>
        <p:txBody>
          <a:bodyPr/>
          <a:lstStyle/>
          <a:p>
            <a:r>
              <a:rPr lang="en-US"/>
              <a:t>(FB) Custom Own Posts Table (new) - 1 of 3</a:t>
            </a:r>
          </a:p>
        </p:txBody>
      </p:sp>
      <p:graphicFrame>
        <p:nvGraphicFramePr>
          <p:cNvPr id="5" name="Table Placeholder 4">
            <a:extLst>
              <a:ext uri="{FF2B5EF4-FFF2-40B4-BE49-F238E27FC236}">
                <a16:creationId xmlns:a16="http://schemas.microsoft.com/office/drawing/2014/main" id="{A7A8DF4A-151C-4E1D-80FE-20B09D6F7CEA}"/>
              </a:ext>
            </a:extLst>
          </p:cNvPr>
          <p:cNvGraphicFramePr>
            <a:graphicFrameLocks noGrp="1"/>
          </p:cNvGraphicFramePr>
          <p:nvPr>
            <p:ph type="tbl" sz="quarter" idx="13"/>
            <p:extLst>
              <p:ext uri="{D42A27DB-BD31-4B8C-83A1-F6EECF244321}">
                <p14:modId xmlns:p14="http://schemas.microsoft.com/office/powerpoint/2010/main" val="4107920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71415980"/>
                    </a:ext>
                  </a:extLst>
                </a:gridCol>
                <a:gridCol w="822960">
                  <a:extLst>
                    <a:ext uri="{9D8B030D-6E8A-4147-A177-3AD203B41FA5}">
                      <a16:colId xmlns:a16="http://schemas.microsoft.com/office/drawing/2014/main" val="2772878769"/>
                    </a:ext>
                  </a:extLst>
                </a:gridCol>
                <a:gridCol w="822960">
                  <a:extLst>
                    <a:ext uri="{9D8B030D-6E8A-4147-A177-3AD203B41FA5}">
                      <a16:colId xmlns:a16="http://schemas.microsoft.com/office/drawing/2014/main" val="1746266138"/>
                    </a:ext>
                  </a:extLst>
                </a:gridCol>
                <a:gridCol w="822960">
                  <a:extLst>
                    <a:ext uri="{9D8B030D-6E8A-4147-A177-3AD203B41FA5}">
                      <a16:colId xmlns:a16="http://schemas.microsoft.com/office/drawing/2014/main" val="4155179255"/>
                    </a:ext>
                  </a:extLst>
                </a:gridCol>
                <a:gridCol w="822960">
                  <a:extLst>
                    <a:ext uri="{9D8B030D-6E8A-4147-A177-3AD203B41FA5}">
                      <a16:colId xmlns:a16="http://schemas.microsoft.com/office/drawing/2014/main" val="53641290"/>
                    </a:ext>
                  </a:extLst>
                </a:gridCol>
                <a:gridCol w="822960">
                  <a:extLst>
                    <a:ext uri="{9D8B030D-6E8A-4147-A177-3AD203B41FA5}">
                      <a16:colId xmlns:a16="http://schemas.microsoft.com/office/drawing/2014/main" val="3437656128"/>
                    </a:ext>
                  </a:extLst>
                </a:gridCol>
                <a:gridCol w="822960">
                  <a:extLst>
                    <a:ext uri="{9D8B030D-6E8A-4147-A177-3AD203B41FA5}">
                      <a16:colId xmlns:a16="http://schemas.microsoft.com/office/drawing/2014/main" val="1464671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014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- 2018-02-16 00:20:00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year filled with immense joy and prosperity!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9752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- 2018-02-20 13:20:00</a:t>
                      </a:r>
                      <a:r>
                        <a:rPr kumimoji="0" lang="en-US" sz="1000" b="0" i="0" u="none" strike="noStrike" kern="1200" cap="none" spc="0" normalizeH="0" baseline="0" noProof="0">
                          <a:ln>
                            <a:noFill/>
                          </a:ln>
                          <a:solidFill>
                            <a:prstClr val="black"/>
                          </a:solidFill>
                          <a:effectLst/>
                          <a:uLnTx/>
                          <a:uFillTx/>
                          <a:latin typeface="+mn-lt"/>
                          <a:ea typeface="+mn-ea"/>
                          <a:cs typeface="+mn-cs"/>
                        </a:rPr>
                        <a:t>
Do you know any words that end with –ible and –able? Leave your answer in the comment section below. 😃
Let us start first!
‘Collectible’ and ‘unmentionable’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5107616"/>
                  </a:ext>
                </a:extLst>
              </a:tr>
            </a:tbl>
          </a:graphicData>
        </a:graphic>
      </p:graphicFrame>
      <p:sp>
        <p:nvSpPr>
          <p:cNvPr id="4" name="Text Placeholder 3">
            <a:extLst>
              <a:ext uri="{FF2B5EF4-FFF2-40B4-BE49-F238E27FC236}">
                <a16:creationId xmlns:a16="http://schemas.microsoft.com/office/drawing/2014/main" id="{6A23C079-9E1B-4D93-8575-91A46C3D629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3759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C1489-1AFF-42AA-915D-259FEDD08112}"/>
              </a:ext>
            </a:extLst>
          </p:cNvPr>
          <p:cNvSpPr>
            <a:spLocks noGrp="1"/>
          </p:cNvSpPr>
          <p:nvPr>
            <p:ph type="title"/>
          </p:nvPr>
        </p:nvSpPr>
        <p:spPr/>
        <p:txBody>
          <a:bodyPr/>
          <a:lstStyle/>
          <a:p>
            <a:r>
              <a:rPr lang="en-US"/>
              <a:t>(FB) Custom Own Posts Table (new) - 2 of 3</a:t>
            </a:r>
          </a:p>
        </p:txBody>
      </p:sp>
      <p:graphicFrame>
        <p:nvGraphicFramePr>
          <p:cNvPr id="5" name="Table Placeholder 4">
            <a:extLst>
              <a:ext uri="{FF2B5EF4-FFF2-40B4-BE49-F238E27FC236}">
                <a16:creationId xmlns:a16="http://schemas.microsoft.com/office/drawing/2014/main" id="{3E9E0FFA-0D3C-4982-8A09-1BAC1939B7BD}"/>
              </a:ext>
            </a:extLst>
          </p:cNvPr>
          <p:cNvGraphicFramePr>
            <a:graphicFrameLocks noGrp="1"/>
          </p:cNvGraphicFramePr>
          <p:nvPr>
            <p:ph type="tbl" sz="quarter" idx="13"/>
            <p:extLst>
              <p:ext uri="{D42A27DB-BD31-4B8C-83A1-F6EECF244321}">
                <p14:modId xmlns:p14="http://schemas.microsoft.com/office/powerpoint/2010/main" val="3806684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79073"/>
                    </a:ext>
                  </a:extLst>
                </a:gridCol>
                <a:gridCol w="822960">
                  <a:extLst>
                    <a:ext uri="{9D8B030D-6E8A-4147-A177-3AD203B41FA5}">
                      <a16:colId xmlns:a16="http://schemas.microsoft.com/office/drawing/2014/main" val="3975814417"/>
                    </a:ext>
                  </a:extLst>
                </a:gridCol>
                <a:gridCol w="822960">
                  <a:extLst>
                    <a:ext uri="{9D8B030D-6E8A-4147-A177-3AD203B41FA5}">
                      <a16:colId xmlns:a16="http://schemas.microsoft.com/office/drawing/2014/main" val="3932903973"/>
                    </a:ext>
                  </a:extLst>
                </a:gridCol>
                <a:gridCol w="822960">
                  <a:extLst>
                    <a:ext uri="{9D8B030D-6E8A-4147-A177-3AD203B41FA5}">
                      <a16:colId xmlns:a16="http://schemas.microsoft.com/office/drawing/2014/main" val="280495605"/>
                    </a:ext>
                  </a:extLst>
                </a:gridCol>
                <a:gridCol w="822960">
                  <a:extLst>
                    <a:ext uri="{9D8B030D-6E8A-4147-A177-3AD203B41FA5}">
                      <a16:colId xmlns:a16="http://schemas.microsoft.com/office/drawing/2014/main" val="3680141700"/>
                    </a:ext>
                  </a:extLst>
                </a:gridCol>
                <a:gridCol w="822960">
                  <a:extLst>
                    <a:ext uri="{9D8B030D-6E8A-4147-A177-3AD203B41FA5}">
                      <a16:colId xmlns:a16="http://schemas.microsoft.com/office/drawing/2014/main" val="3689208927"/>
                    </a:ext>
                  </a:extLst>
                </a:gridCol>
                <a:gridCol w="822960">
                  <a:extLst>
                    <a:ext uri="{9D8B030D-6E8A-4147-A177-3AD203B41FA5}">
                      <a16:colId xmlns:a16="http://schemas.microsoft.com/office/drawing/2014/main" val="3761534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0371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- 2018-02-02 15:15:00</a:t>
                      </a:r>
                      <a:r>
                        <a:rPr kumimoji="0" lang="en-US" sz="1000" b="0" i="0" u="none" strike="noStrike" kern="1200" cap="none" spc="0" normalizeH="0" baseline="0" noProof="0">
                          <a:ln>
                            <a:noFill/>
                          </a:ln>
                          <a:solidFill>
                            <a:prstClr val="black"/>
                          </a:solidFill>
                          <a:effectLst/>
                          <a:uLnTx/>
                          <a:uFillTx/>
                          <a:latin typeface="+mn-lt"/>
                          <a:ea typeface="+mn-ea"/>
                          <a:cs typeface="+mn-cs"/>
                        </a:rPr>
                        <a:t>
Higher Education Minister Datuk Seri Idris Jusoh has been embarking on a project called Rumah Komuniti to help the living conditions of the poor in Besut.
The Rumah Komuniti are built from scratch by students and lecturers from polytechnics and community colleges across the country. It is an opportunity for students to apply what they have learnt in the classroom, and at the same time help the needy overcome problems within a short period of time.
“No one has ever become poor by giving.” –Anne Frank
https://www.star2.com/topics/yearender-2017/2017/12/30/year-of-champions-unconventional-learning-rumah-komuniti/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7366752"/>
                  </a:ext>
                </a:extLst>
              </a:tr>
            </a:tbl>
          </a:graphicData>
        </a:graphic>
      </p:graphicFrame>
      <p:sp>
        <p:nvSpPr>
          <p:cNvPr id="4" name="Text Placeholder 3">
            <a:extLst>
              <a:ext uri="{FF2B5EF4-FFF2-40B4-BE49-F238E27FC236}">
                <a16:creationId xmlns:a16="http://schemas.microsoft.com/office/drawing/2014/main" id="{B0AA1A4C-5FCE-4B79-990B-0BB79DCC5F6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56600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DAE42-A427-4386-A340-0BCA237FD326}"/>
              </a:ext>
            </a:extLst>
          </p:cNvPr>
          <p:cNvSpPr>
            <a:spLocks noGrp="1"/>
          </p:cNvSpPr>
          <p:nvPr>
            <p:ph type="title"/>
          </p:nvPr>
        </p:nvSpPr>
        <p:spPr/>
        <p:txBody>
          <a:bodyPr/>
          <a:lstStyle/>
          <a:p>
            <a:r>
              <a:rPr lang="en-US"/>
              <a:t>(FB) Custom Own Posts Table (new) - 3 of 3</a:t>
            </a:r>
          </a:p>
        </p:txBody>
      </p:sp>
      <p:graphicFrame>
        <p:nvGraphicFramePr>
          <p:cNvPr id="5" name="Table Placeholder 4">
            <a:extLst>
              <a:ext uri="{FF2B5EF4-FFF2-40B4-BE49-F238E27FC236}">
                <a16:creationId xmlns:a16="http://schemas.microsoft.com/office/drawing/2014/main" id="{94A3B43A-A8B7-4388-BC9A-A65D23E1A8C9}"/>
              </a:ext>
            </a:extLst>
          </p:cNvPr>
          <p:cNvGraphicFramePr>
            <a:graphicFrameLocks noGrp="1"/>
          </p:cNvGraphicFramePr>
          <p:nvPr>
            <p:ph type="tbl" sz="quarter" idx="13"/>
            <p:extLst>
              <p:ext uri="{D42A27DB-BD31-4B8C-83A1-F6EECF244321}">
                <p14:modId xmlns:p14="http://schemas.microsoft.com/office/powerpoint/2010/main" val="1495478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32533299"/>
                    </a:ext>
                  </a:extLst>
                </a:gridCol>
                <a:gridCol w="822960">
                  <a:extLst>
                    <a:ext uri="{9D8B030D-6E8A-4147-A177-3AD203B41FA5}">
                      <a16:colId xmlns:a16="http://schemas.microsoft.com/office/drawing/2014/main" val="1371470580"/>
                    </a:ext>
                  </a:extLst>
                </a:gridCol>
                <a:gridCol w="822960">
                  <a:extLst>
                    <a:ext uri="{9D8B030D-6E8A-4147-A177-3AD203B41FA5}">
                      <a16:colId xmlns:a16="http://schemas.microsoft.com/office/drawing/2014/main" val="2853632987"/>
                    </a:ext>
                  </a:extLst>
                </a:gridCol>
                <a:gridCol w="822960">
                  <a:extLst>
                    <a:ext uri="{9D8B030D-6E8A-4147-A177-3AD203B41FA5}">
                      <a16:colId xmlns:a16="http://schemas.microsoft.com/office/drawing/2014/main" val="3475093949"/>
                    </a:ext>
                  </a:extLst>
                </a:gridCol>
                <a:gridCol w="822960">
                  <a:extLst>
                    <a:ext uri="{9D8B030D-6E8A-4147-A177-3AD203B41FA5}">
                      <a16:colId xmlns:a16="http://schemas.microsoft.com/office/drawing/2014/main" val="3345977562"/>
                    </a:ext>
                  </a:extLst>
                </a:gridCol>
                <a:gridCol w="822960">
                  <a:extLst>
                    <a:ext uri="{9D8B030D-6E8A-4147-A177-3AD203B41FA5}">
                      <a16:colId xmlns:a16="http://schemas.microsoft.com/office/drawing/2014/main" val="2681532246"/>
                    </a:ext>
                  </a:extLst>
                </a:gridCol>
                <a:gridCol w="822960">
                  <a:extLst>
                    <a:ext uri="{9D8B030D-6E8A-4147-A177-3AD203B41FA5}">
                      <a16:colId xmlns:a16="http://schemas.microsoft.com/office/drawing/2014/main" val="103001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98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- 2018-02-08 12:18:00</a:t>
                      </a:r>
                      <a:r>
                        <a:rPr kumimoji="0" lang="en-US" sz="1000" b="0" i="0" u="none" strike="noStrike" kern="1200" cap="none" spc="0" normalizeH="0" baseline="0" noProof="0">
                          <a:ln>
                            <a:noFill/>
                          </a:ln>
                          <a:solidFill>
                            <a:prstClr val="black"/>
                          </a:solidFill>
                          <a:effectLst/>
                          <a:uLnTx/>
                          <a:uFillTx/>
                          <a:latin typeface="+mn-lt"/>
                          <a:ea typeface="+mn-ea"/>
                          <a:cs typeface="+mn-cs"/>
                        </a:rPr>
                        <a:t>
Stimulate your interest in Chemistry and gain a firm understanding of important principles and concepts with Oxford Fajar Chemistry for Matriculation comprehensive textbook!
“I like the comprehensiveness that covered various features in one book,” Lok, Chemistry Lecturer Matriculation.
https://www.oxfordfajar.com.my/higher-education/chemistry-for-matriculation-semester-2/1931#returnurl=/search&amp;term=matriculation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452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- 2018-02-05 15:16:00</a:t>
                      </a:r>
                      <a:r>
                        <a:rPr kumimoji="0" lang="en-US" sz="1000" b="0" i="0" u="none" strike="noStrike" kern="1200" cap="none" spc="0" normalizeH="0" baseline="0" noProof="0">
                          <a:ln>
                            <a:noFill/>
                          </a:ln>
                          <a:solidFill>
                            <a:prstClr val="black"/>
                          </a:solidFill>
                          <a:effectLst/>
                          <a:uLnTx/>
                          <a:uFillTx/>
                          <a:latin typeface="+mn-lt"/>
                          <a:ea typeface="+mn-ea"/>
                          <a:cs typeface="+mn-cs"/>
                        </a:rPr>
                        <a:t>
Master your skills in answering STPM calculation-based questions anytime and anywhere with Oxford Fajar Fully Worked Solutions!
Get your FREE trial today!
https://e-learning.oxfordfajar.com.my/download_app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155377"/>
                  </a:ext>
                </a:extLst>
              </a:tr>
            </a:tbl>
          </a:graphicData>
        </a:graphic>
      </p:graphicFrame>
      <p:sp>
        <p:nvSpPr>
          <p:cNvPr id="4" name="Text Placeholder 3">
            <a:extLst>
              <a:ext uri="{FF2B5EF4-FFF2-40B4-BE49-F238E27FC236}">
                <a16:creationId xmlns:a16="http://schemas.microsoft.com/office/drawing/2014/main" id="{196B0DAE-EF93-47B3-9BEE-DA13A72E7EB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71979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54BF-9B22-49EA-91E9-217E9D6188A6}"/>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20DAA89E-0C13-4EF4-9BAC-EC41BBDB7E5B}"/>
              </a:ext>
            </a:extLst>
          </p:cNvPr>
          <p:cNvGraphicFramePr>
            <a:graphicFrameLocks noGrp="1"/>
          </p:cNvGraphicFramePr>
          <p:nvPr>
            <p:ph type="chart" sz="quarter" idx="13"/>
            <p:extLst>
              <p:ext uri="{D42A27DB-BD31-4B8C-83A1-F6EECF244321}">
                <p14:modId xmlns:p14="http://schemas.microsoft.com/office/powerpoint/2010/main" val="352874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3B4596-7B2B-4A10-87F5-AC89D77312E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7DEB148-4421-4A99-9767-5070A7A88D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9241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3446A-B506-4CB7-A1A4-8A4C029E8E93}"/>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B5CF6CD-31BC-42C7-BB04-11F42FE60000}"/>
              </a:ext>
            </a:extLst>
          </p:cNvPr>
          <p:cNvGraphicFramePr>
            <a:graphicFrameLocks noGrp="1"/>
          </p:cNvGraphicFramePr>
          <p:nvPr>
            <p:ph type="chart" sz="quarter" idx="13"/>
            <p:extLst>
              <p:ext uri="{D42A27DB-BD31-4B8C-83A1-F6EECF244321}">
                <p14:modId xmlns:p14="http://schemas.microsoft.com/office/powerpoint/2010/main" val="1466384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DF596-DCDE-4C04-BD1D-AA5ECB8B68C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E64291C-8697-42CD-AC6F-1FBD5A73A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2754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040F9-6D2C-4161-A1FC-9934AEE9F32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54C79A3-EE5B-4B35-BE50-619D240DEE94}"/>
              </a:ext>
            </a:extLst>
          </p:cNvPr>
          <p:cNvGraphicFramePr>
            <a:graphicFrameLocks noGrp="1"/>
          </p:cNvGraphicFramePr>
          <p:nvPr>
            <p:ph type="chart" sz="quarter" idx="13"/>
            <p:extLst>
              <p:ext uri="{D42A27DB-BD31-4B8C-83A1-F6EECF244321}">
                <p14:modId xmlns:p14="http://schemas.microsoft.com/office/powerpoint/2010/main" val="500441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90C026-873E-4095-909C-0FA5ED4201B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09A70AC-7B70-4324-A216-1BCCB13A80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0622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AA964-B733-4775-B7EA-BE4E89468816}"/>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E8F399F0-43D9-4CF0-81F3-C631AF7961D0}"/>
              </a:ext>
            </a:extLst>
          </p:cNvPr>
          <p:cNvGraphicFramePr>
            <a:graphicFrameLocks noGrp="1"/>
          </p:cNvGraphicFramePr>
          <p:nvPr>
            <p:ph type="chart" sz="quarter" idx="13"/>
            <p:extLst>
              <p:ext uri="{D42A27DB-BD31-4B8C-83A1-F6EECF244321}">
                <p14:modId xmlns:p14="http://schemas.microsoft.com/office/powerpoint/2010/main" val="2872036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CD0ABE-B517-4A9D-A28C-0093FB9AA0B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462244C-2138-421B-9DDE-216876469D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6929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984A7-6FAA-4CAA-A532-76CA38DF13EF}"/>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BF6A0709-35BF-467E-A16B-F16BC983FFD0}"/>
              </a:ext>
            </a:extLst>
          </p:cNvPr>
          <p:cNvGraphicFramePr>
            <a:graphicFrameLocks noGrp="1"/>
          </p:cNvGraphicFramePr>
          <p:nvPr>
            <p:ph type="chart" sz="quarter" idx="13"/>
            <p:extLst>
              <p:ext uri="{D42A27DB-BD31-4B8C-83A1-F6EECF244321}">
                <p14:modId xmlns:p14="http://schemas.microsoft.com/office/powerpoint/2010/main" val="2962012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BA2E55-A9ED-4290-84CE-FC7823577E2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44466DF-777A-450C-AD77-7C34A34958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036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786EC-8A26-4718-ADCC-C617404C072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E760034-FFF3-44BD-A375-F05DF13DAD0F}"/>
              </a:ext>
            </a:extLst>
          </p:cNvPr>
          <p:cNvGraphicFramePr>
            <a:graphicFrameLocks noGrp="1"/>
          </p:cNvGraphicFramePr>
          <p:nvPr>
            <p:ph type="tbl" sz="quarter" idx="13"/>
            <p:extLst>
              <p:ext uri="{D42A27DB-BD31-4B8C-83A1-F6EECF244321}">
                <p14:modId xmlns:p14="http://schemas.microsoft.com/office/powerpoint/2010/main" val="1411236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8679571"/>
                    </a:ext>
                  </a:extLst>
                </a:gridCol>
                <a:gridCol w="740664">
                  <a:extLst>
                    <a:ext uri="{9D8B030D-6E8A-4147-A177-3AD203B41FA5}">
                      <a16:colId xmlns:a16="http://schemas.microsoft.com/office/drawing/2014/main" val="696275574"/>
                    </a:ext>
                  </a:extLst>
                </a:gridCol>
                <a:gridCol w="740664">
                  <a:extLst>
                    <a:ext uri="{9D8B030D-6E8A-4147-A177-3AD203B41FA5}">
                      <a16:colId xmlns:a16="http://schemas.microsoft.com/office/drawing/2014/main" val="2022026398"/>
                    </a:ext>
                  </a:extLst>
                </a:gridCol>
                <a:gridCol w="740664">
                  <a:extLst>
                    <a:ext uri="{9D8B030D-6E8A-4147-A177-3AD203B41FA5}">
                      <a16:colId xmlns:a16="http://schemas.microsoft.com/office/drawing/2014/main" val="1349638354"/>
                    </a:ext>
                  </a:extLst>
                </a:gridCol>
                <a:gridCol w="740664">
                  <a:extLst>
                    <a:ext uri="{9D8B030D-6E8A-4147-A177-3AD203B41FA5}">
                      <a16:colId xmlns:a16="http://schemas.microsoft.com/office/drawing/2014/main" val="2630397388"/>
                    </a:ext>
                  </a:extLst>
                </a:gridCol>
                <a:gridCol w="740664">
                  <a:extLst>
                    <a:ext uri="{9D8B030D-6E8A-4147-A177-3AD203B41FA5}">
                      <a16:colId xmlns:a16="http://schemas.microsoft.com/office/drawing/2014/main" val="3883291141"/>
                    </a:ext>
                  </a:extLst>
                </a:gridCol>
                <a:gridCol w="740664">
                  <a:extLst>
                    <a:ext uri="{9D8B030D-6E8A-4147-A177-3AD203B41FA5}">
                      <a16:colId xmlns:a16="http://schemas.microsoft.com/office/drawing/2014/main" val="2045912120"/>
                    </a:ext>
                  </a:extLst>
                </a:gridCol>
                <a:gridCol w="740664">
                  <a:extLst>
                    <a:ext uri="{9D8B030D-6E8A-4147-A177-3AD203B41FA5}">
                      <a16:colId xmlns:a16="http://schemas.microsoft.com/office/drawing/2014/main" val="3448639811"/>
                    </a:ext>
                  </a:extLst>
                </a:gridCol>
                <a:gridCol w="740664">
                  <a:extLst>
                    <a:ext uri="{9D8B030D-6E8A-4147-A177-3AD203B41FA5}">
                      <a16:colId xmlns:a16="http://schemas.microsoft.com/office/drawing/2014/main" val="3970391803"/>
                    </a:ext>
                  </a:extLst>
                </a:gridCol>
                <a:gridCol w="740664">
                  <a:extLst>
                    <a:ext uri="{9D8B030D-6E8A-4147-A177-3AD203B41FA5}">
                      <a16:colId xmlns:a16="http://schemas.microsoft.com/office/drawing/2014/main" val="20327278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88776065"/>
                  </a:ext>
                </a:extLst>
              </a:tr>
              <a:tr h="370840">
                <a:tc>
                  <a:txBody>
                    <a:bodyPr/>
                    <a:lstStyle/>
                    <a:p>
                      <a:r>
                        <a:rPr lang="en-US" sz="1000"/>
                        <a:t>Oxford Fajar Pre-University</a:t>
                      </a:r>
                    </a:p>
                  </a:txBody>
                  <a:tcPr/>
                </a:tc>
                <a:tc>
                  <a:txBody>
                    <a:bodyPr/>
                    <a:lstStyle/>
                    <a:p>
                      <a:r>
                        <a:rPr lang="en-US" sz="1000"/>
                        <a:t>1513</a:t>
                      </a:r>
                    </a:p>
                  </a:txBody>
                  <a:tcPr/>
                </a:tc>
                <a:tc>
                  <a:txBody>
                    <a:bodyPr/>
                    <a:lstStyle/>
                    <a:p>
                      <a:r>
                        <a:rPr lang="en-US" sz="1000"/>
                        <a:t>7</a:t>
                      </a:r>
                    </a:p>
                  </a:txBody>
                  <a:tcPr/>
                </a:tc>
                <a:tc>
                  <a:txBody>
                    <a:bodyPr/>
                    <a:lstStyle/>
                    <a:p>
                      <a:r>
                        <a:rPr lang="en-US" sz="1000"/>
                        <a:t>8</a:t>
                      </a:r>
                    </a:p>
                  </a:txBody>
                  <a:tcPr/>
                </a:tc>
                <a:tc>
                  <a:txBody>
                    <a:bodyPr/>
                    <a:lstStyle/>
                    <a:p>
                      <a:r>
                        <a:rPr lang="en-US" sz="1000"/>
                        <a:t>733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6.1133%</a:t>
                      </a:r>
                    </a:p>
                  </a:txBody>
                  <a:tcPr/>
                </a:tc>
                <a:tc>
                  <a:txBody>
                    <a:bodyPr/>
                    <a:lstStyle/>
                    <a:p>
                      <a:r>
                        <a:rPr lang="en-US" sz="1000"/>
                        <a:t>0.0%</a:t>
                      </a:r>
                    </a:p>
                  </a:txBody>
                  <a:tcPr/>
                </a:tc>
                <a:extLst>
                  <a:ext uri="{0D108BD9-81ED-4DB2-BD59-A6C34878D82A}">
                    <a16:rowId xmlns:a16="http://schemas.microsoft.com/office/drawing/2014/main" val="1640466950"/>
                  </a:ext>
                </a:extLst>
              </a:tr>
            </a:tbl>
          </a:graphicData>
        </a:graphic>
      </p:graphicFrame>
      <p:sp>
        <p:nvSpPr>
          <p:cNvPr id="4" name="Text Placeholder 3">
            <a:extLst>
              <a:ext uri="{FF2B5EF4-FFF2-40B4-BE49-F238E27FC236}">
                <a16:creationId xmlns:a16="http://schemas.microsoft.com/office/drawing/2014/main" id="{2C9465F8-4BC0-469E-8533-6AAE96B8144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54082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3FB75-8E63-4591-BFAA-6C9DB5EF2932}"/>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A9C3EBB3-595A-4373-A4ED-3FA685F67725}"/>
              </a:ext>
            </a:extLst>
          </p:cNvPr>
          <p:cNvGraphicFramePr>
            <a:graphicFrameLocks noGrp="1"/>
          </p:cNvGraphicFramePr>
          <p:nvPr>
            <p:ph type="tbl" sz="quarter" idx="13"/>
            <p:extLst>
              <p:ext uri="{D42A27DB-BD31-4B8C-83A1-F6EECF244321}">
                <p14:modId xmlns:p14="http://schemas.microsoft.com/office/powerpoint/2010/main" val="2323252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47080758"/>
                    </a:ext>
                  </a:extLst>
                </a:gridCol>
                <a:gridCol w="1645920">
                  <a:extLst>
                    <a:ext uri="{9D8B030D-6E8A-4147-A177-3AD203B41FA5}">
                      <a16:colId xmlns:a16="http://schemas.microsoft.com/office/drawing/2014/main" val="2642753123"/>
                    </a:ext>
                  </a:extLst>
                </a:gridCol>
                <a:gridCol w="1645920">
                  <a:extLst>
                    <a:ext uri="{9D8B030D-6E8A-4147-A177-3AD203B41FA5}">
                      <a16:colId xmlns:a16="http://schemas.microsoft.com/office/drawing/2014/main" val="2096134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32930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77792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321487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2228378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8994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84997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18963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8062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729592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27317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471130215"/>
                  </a:ext>
                </a:extLst>
              </a:tr>
            </a:tbl>
          </a:graphicData>
        </a:graphic>
      </p:graphicFrame>
      <p:sp>
        <p:nvSpPr>
          <p:cNvPr id="4" name="Text Placeholder 3">
            <a:extLst>
              <a:ext uri="{FF2B5EF4-FFF2-40B4-BE49-F238E27FC236}">
                <a16:creationId xmlns:a16="http://schemas.microsoft.com/office/drawing/2014/main" id="{374D0113-37D7-477C-87A3-55363EB8C2A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43726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8086E-1768-45B0-AB3B-043CD79E6316}"/>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CB470788-AE2F-462D-B540-C448D1BB6B15}"/>
              </a:ext>
            </a:extLst>
          </p:cNvPr>
          <p:cNvGraphicFramePr>
            <a:graphicFrameLocks noGrp="1"/>
          </p:cNvGraphicFramePr>
          <p:nvPr>
            <p:ph type="tbl" sz="quarter" idx="13"/>
            <p:extLst>
              <p:ext uri="{D42A27DB-BD31-4B8C-83A1-F6EECF244321}">
                <p14:modId xmlns:p14="http://schemas.microsoft.com/office/powerpoint/2010/main" val="3258408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68474711"/>
                    </a:ext>
                  </a:extLst>
                </a:gridCol>
                <a:gridCol w="1645920">
                  <a:extLst>
                    <a:ext uri="{9D8B030D-6E8A-4147-A177-3AD203B41FA5}">
                      <a16:colId xmlns:a16="http://schemas.microsoft.com/office/drawing/2014/main" val="2677141793"/>
                    </a:ext>
                  </a:extLst>
                </a:gridCol>
                <a:gridCol w="1645920">
                  <a:extLst>
                    <a:ext uri="{9D8B030D-6E8A-4147-A177-3AD203B41FA5}">
                      <a16:colId xmlns:a16="http://schemas.microsoft.com/office/drawing/2014/main" val="1290111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2801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103505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20118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500932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089437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34625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270229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4206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81864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1897588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1627248390"/>
                  </a:ext>
                </a:extLst>
              </a:tr>
            </a:tbl>
          </a:graphicData>
        </a:graphic>
      </p:graphicFrame>
      <p:sp>
        <p:nvSpPr>
          <p:cNvPr id="4" name="Text Placeholder 3">
            <a:extLst>
              <a:ext uri="{FF2B5EF4-FFF2-40B4-BE49-F238E27FC236}">
                <a16:creationId xmlns:a16="http://schemas.microsoft.com/office/drawing/2014/main" id="{EF2C5DE3-24F6-45A2-8D54-D8AE812C578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56304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2B041-6CE3-407F-B131-7CC5215874CE}"/>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B20ED349-CD6F-4464-A1AF-4E886074461A}"/>
              </a:ext>
            </a:extLst>
          </p:cNvPr>
          <p:cNvGraphicFramePr>
            <a:graphicFrameLocks noGrp="1"/>
          </p:cNvGraphicFramePr>
          <p:nvPr>
            <p:ph type="tbl" sz="quarter" idx="13"/>
            <p:extLst>
              <p:ext uri="{D42A27DB-BD31-4B8C-83A1-F6EECF244321}">
                <p14:modId xmlns:p14="http://schemas.microsoft.com/office/powerpoint/2010/main" val="3392608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49278419"/>
                    </a:ext>
                  </a:extLst>
                </a:gridCol>
                <a:gridCol w="1645920">
                  <a:extLst>
                    <a:ext uri="{9D8B030D-6E8A-4147-A177-3AD203B41FA5}">
                      <a16:colId xmlns:a16="http://schemas.microsoft.com/office/drawing/2014/main" val="244094029"/>
                    </a:ext>
                  </a:extLst>
                </a:gridCol>
                <a:gridCol w="1645920">
                  <a:extLst>
                    <a:ext uri="{9D8B030D-6E8A-4147-A177-3AD203B41FA5}">
                      <a16:colId xmlns:a16="http://schemas.microsoft.com/office/drawing/2014/main" val="2089038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20863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Temerloh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02436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635671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3311465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3315010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2713508263"/>
                  </a:ext>
                </a:extLst>
              </a:tr>
            </a:tbl>
          </a:graphicData>
        </a:graphic>
      </p:graphicFrame>
      <p:sp>
        <p:nvSpPr>
          <p:cNvPr id="4" name="Text Placeholder 3">
            <a:extLst>
              <a:ext uri="{FF2B5EF4-FFF2-40B4-BE49-F238E27FC236}">
                <a16:creationId xmlns:a16="http://schemas.microsoft.com/office/drawing/2014/main" id="{BA459B92-C971-44AB-AD03-D963C91A55C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49831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3B6B-1CED-4944-A00D-B6AE7380EE8B}"/>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0F9AAE76-612C-468F-9E13-1A32FCAA1D44}"/>
              </a:ext>
            </a:extLst>
          </p:cNvPr>
          <p:cNvGraphicFramePr>
            <a:graphicFrameLocks noGrp="1"/>
          </p:cNvGraphicFramePr>
          <p:nvPr>
            <p:ph type="tbl" sz="quarter" idx="13"/>
            <p:extLst>
              <p:ext uri="{D42A27DB-BD31-4B8C-83A1-F6EECF244321}">
                <p14:modId xmlns:p14="http://schemas.microsoft.com/office/powerpoint/2010/main" val="3678845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9279031"/>
                    </a:ext>
                  </a:extLst>
                </a:gridCol>
                <a:gridCol w="658368">
                  <a:extLst>
                    <a:ext uri="{9D8B030D-6E8A-4147-A177-3AD203B41FA5}">
                      <a16:colId xmlns:a16="http://schemas.microsoft.com/office/drawing/2014/main" val="2102030070"/>
                    </a:ext>
                  </a:extLst>
                </a:gridCol>
                <a:gridCol w="658368">
                  <a:extLst>
                    <a:ext uri="{9D8B030D-6E8A-4147-A177-3AD203B41FA5}">
                      <a16:colId xmlns:a16="http://schemas.microsoft.com/office/drawing/2014/main" val="2614749666"/>
                    </a:ext>
                  </a:extLst>
                </a:gridCol>
                <a:gridCol w="658368">
                  <a:extLst>
                    <a:ext uri="{9D8B030D-6E8A-4147-A177-3AD203B41FA5}">
                      <a16:colId xmlns:a16="http://schemas.microsoft.com/office/drawing/2014/main" val="295520985"/>
                    </a:ext>
                  </a:extLst>
                </a:gridCol>
                <a:gridCol w="658368">
                  <a:extLst>
                    <a:ext uri="{9D8B030D-6E8A-4147-A177-3AD203B41FA5}">
                      <a16:colId xmlns:a16="http://schemas.microsoft.com/office/drawing/2014/main" val="2137978024"/>
                    </a:ext>
                  </a:extLst>
                </a:gridCol>
                <a:gridCol w="658368">
                  <a:extLst>
                    <a:ext uri="{9D8B030D-6E8A-4147-A177-3AD203B41FA5}">
                      <a16:colId xmlns:a16="http://schemas.microsoft.com/office/drawing/2014/main" val="1240862107"/>
                    </a:ext>
                  </a:extLst>
                </a:gridCol>
                <a:gridCol w="658368">
                  <a:extLst>
                    <a:ext uri="{9D8B030D-6E8A-4147-A177-3AD203B41FA5}">
                      <a16:colId xmlns:a16="http://schemas.microsoft.com/office/drawing/2014/main" val="2890922628"/>
                    </a:ext>
                  </a:extLst>
                </a:gridCol>
                <a:gridCol w="658368">
                  <a:extLst>
                    <a:ext uri="{9D8B030D-6E8A-4147-A177-3AD203B41FA5}">
                      <a16:colId xmlns:a16="http://schemas.microsoft.com/office/drawing/2014/main" val="3721583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334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- 2018-02-20 13:20:00</a:t>
                      </a:r>
                      <a:r>
                        <a:rPr kumimoji="0" lang="en-US" sz="1000" b="0" i="0" u="none" strike="noStrike" kern="1200" cap="none" spc="0" normalizeH="0" baseline="0" noProof="0">
                          <a:ln>
                            <a:noFill/>
                          </a:ln>
                          <a:solidFill>
                            <a:prstClr val="black"/>
                          </a:solidFill>
                          <a:effectLst/>
                          <a:uLnTx/>
                          <a:uFillTx/>
                          <a:latin typeface="+mn-lt"/>
                          <a:ea typeface="+mn-ea"/>
                          <a:cs typeface="+mn-cs"/>
                        </a:rPr>
                        <a:t>
Do you know any words that end with –ible and –able? Leave your answer in the comment section below. 😃
Let us start first!
‘Collectible’ and ‘unmentionable’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0589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- 2018-02-16 00:20:00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year filled with immense joy and prosperity!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769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- 2018-02-14 12:19:00</a:t>
                      </a:r>
                      <a:r>
                        <a:rPr kumimoji="0" lang="en-US" sz="1000" b="0" i="0" u="none" strike="noStrike" kern="1200" cap="none" spc="0" normalizeH="0" baseline="0" noProof="0">
                          <a:ln>
                            <a:noFill/>
                          </a:ln>
                          <a:solidFill>
                            <a:prstClr val="black"/>
                          </a:solidFill>
                          <a:effectLst/>
                          <a:uLnTx/>
                          <a:uFillTx/>
                          <a:latin typeface="+mn-lt"/>
                          <a:ea typeface="+mn-ea"/>
                          <a:cs typeface="+mn-cs"/>
                        </a:rPr>
                        <a:t>
Are you facing the following problems when you’re writing the ending to an essay?
- Tired of what you have written
- Nothing more to be said
- Repeating and equivocating
- Going off on a tangent
- Introducing a call to action from out of nowhere
If your answer is ‘Yes’ to any of above, read this article to learn how to write a good essay conclusion.
https://blog.oup.com/2017/12/write-conclusion-linguistics/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5990479"/>
                  </a:ext>
                </a:extLst>
              </a:tr>
            </a:tbl>
          </a:graphicData>
        </a:graphic>
      </p:graphicFrame>
      <p:sp>
        <p:nvSpPr>
          <p:cNvPr id="4" name="Text Placeholder 3">
            <a:extLst>
              <a:ext uri="{FF2B5EF4-FFF2-40B4-BE49-F238E27FC236}">
                <a16:creationId xmlns:a16="http://schemas.microsoft.com/office/drawing/2014/main" id="{DBA8F4FB-5062-4833-84A6-BB39214B023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73366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3E78A-0FCB-4A63-850B-8835E8A85FED}"/>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430E72B9-9CA8-49B7-82A8-D3DDA9134447}"/>
              </a:ext>
            </a:extLst>
          </p:cNvPr>
          <p:cNvGraphicFramePr>
            <a:graphicFrameLocks noGrp="1"/>
          </p:cNvGraphicFramePr>
          <p:nvPr>
            <p:ph type="tbl" sz="quarter" idx="13"/>
            <p:extLst>
              <p:ext uri="{D42A27DB-BD31-4B8C-83A1-F6EECF244321}">
                <p14:modId xmlns:p14="http://schemas.microsoft.com/office/powerpoint/2010/main" val="2449913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3424208"/>
                    </a:ext>
                  </a:extLst>
                </a:gridCol>
                <a:gridCol w="658368">
                  <a:extLst>
                    <a:ext uri="{9D8B030D-6E8A-4147-A177-3AD203B41FA5}">
                      <a16:colId xmlns:a16="http://schemas.microsoft.com/office/drawing/2014/main" val="485691878"/>
                    </a:ext>
                  </a:extLst>
                </a:gridCol>
                <a:gridCol w="658368">
                  <a:extLst>
                    <a:ext uri="{9D8B030D-6E8A-4147-A177-3AD203B41FA5}">
                      <a16:colId xmlns:a16="http://schemas.microsoft.com/office/drawing/2014/main" val="1213119386"/>
                    </a:ext>
                  </a:extLst>
                </a:gridCol>
                <a:gridCol w="658368">
                  <a:extLst>
                    <a:ext uri="{9D8B030D-6E8A-4147-A177-3AD203B41FA5}">
                      <a16:colId xmlns:a16="http://schemas.microsoft.com/office/drawing/2014/main" val="2166408687"/>
                    </a:ext>
                  </a:extLst>
                </a:gridCol>
                <a:gridCol w="658368">
                  <a:extLst>
                    <a:ext uri="{9D8B030D-6E8A-4147-A177-3AD203B41FA5}">
                      <a16:colId xmlns:a16="http://schemas.microsoft.com/office/drawing/2014/main" val="239423106"/>
                    </a:ext>
                  </a:extLst>
                </a:gridCol>
                <a:gridCol w="658368">
                  <a:extLst>
                    <a:ext uri="{9D8B030D-6E8A-4147-A177-3AD203B41FA5}">
                      <a16:colId xmlns:a16="http://schemas.microsoft.com/office/drawing/2014/main" val="3365200312"/>
                    </a:ext>
                  </a:extLst>
                </a:gridCol>
                <a:gridCol w="658368">
                  <a:extLst>
                    <a:ext uri="{9D8B030D-6E8A-4147-A177-3AD203B41FA5}">
                      <a16:colId xmlns:a16="http://schemas.microsoft.com/office/drawing/2014/main" val="2885037706"/>
                    </a:ext>
                  </a:extLst>
                </a:gridCol>
                <a:gridCol w="658368">
                  <a:extLst>
                    <a:ext uri="{9D8B030D-6E8A-4147-A177-3AD203B41FA5}">
                      <a16:colId xmlns:a16="http://schemas.microsoft.com/office/drawing/2014/main" val="611571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5599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- 2018-02-12 12:18:00</a:t>
                      </a:r>
                      <a:r>
                        <a:rPr kumimoji="0" lang="en-US" sz="1000" b="0" i="0" u="none" strike="noStrike" kern="1200" cap="none" spc="0" normalizeH="0" baseline="0" noProof="0">
                          <a:ln>
                            <a:noFill/>
                          </a:ln>
                          <a:solidFill>
                            <a:prstClr val="black"/>
                          </a:solidFill>
                          <a:effectLst/>
                          <a:uLnTx/>
                          <a:uFillTx/>
                          <a:latin typeface="+mn-lt"/>
                          <a:ea typeface="+mn-ea"/>
                          <a:cs typeface="+mn-cs"/>
                        </a:rPr>
                        <a:t>
A word whizz a week keeps the Monday blues away!
AFAIC, an informal word for as far as I'm concerned (used in emails, text messages, social media, etc. to give your personal opinion about something).
Example of the word in use:
‘AFAIC, this place has the best tapas you can find.’
Do you use the word AFAIC regularly?
https://www.oxfordlearnersdictionaries.com/definition/english/afaic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2397275"/>
                  </a:ext>
                </a:extLst>
              </a:tr>
            </a:tbl>
          </a:graphicData>
        </a:graphic>
      </p:graphicFrame>
      <p:sp>
        <p:nvSpPr>
          <p:cNvPr id="4" name="Text Placeholder 3">
            <a:extLst>
              <a:ext uri="{FF2B5EF4-FFF2-40B4-BE49-F238E27FC236}">
                <a16:creationId xmlns:a16="http://schemas.microsoft.com/office/drawing/2014/main" id="{8FAD0609-80EE-4BCD-9FA4-6320DC1C9CA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75506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995DE-3364-443F-8018-D95F02F1386B}"/>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EC331C22-9392-481E-A4DA-3DB75A4FF32B}"/>
              </a:ext>
            </a:extLst>
          </p:cNvPr>
          <p:cNvGraphicFramePr>
            <a:graphicFrameLocks noGrp="1"/>
          </p:cNvGraphicFramePr>
          <p:nvPr>
            <p:ph type="tbl" sz="quarter" idx="13"/>
            <p:extLst>
              <p:ext uri="{D42A27DB-BD31-4B8C-83A1-F6EECF244321}">
                <p14:modId xmlns:p14="http://schemas.microsoft.com/office/powerpoint/2010/main" val="1375167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3287474"/>
                    </a:ext>
                  </a:extLst>
                </a:gridCol>
                <a:gridCol w="658368">
                  <a:extLst>
                    <a:ext uri="{9D8B030D-6E8A-4147-A177-3AD203B41FA5}">
                      <a16:colId xmlns:a16="http://schemas.microsoft.com/office/drawing/2014/main" val="242226845"/>
                    </a:ext>
                  </a:extLst>
                </a:gridCol>
                <a:gridCol w="658368">
                  <a:extLst>
                    <a:ext uri="{9D8B030D-6E8A-4147-A177-3AD203B41FA5}">
                      <a16:colId xmlns:a16="http://schemas.microsoft.com/office/drawing/2014/main" val="542363546"/>
                    </a:ext>
                  </a:extLst>
                </a:gridCol>
                <a:gridCol w="658368">
                  <a:extLst>
                    <a:ext uri="{9D8B030D-6E8A-4147-A177-3AD203B41FA5}">
                      <a16:colId xmlns:a16="http://schemas.microsoft.com/office/drawing/2014/main" val="3646262138"/>
                    </a:ext>
                  </a:extLst>
                </a:gridCol>
                <a:gridCol w="658368">
                  <a:extLst>
                    <a:ext uri="{9D8B030D-6E8A-4147-A177-3AD203B41FA5}">
                      <a16:colId xmlns:a16="http://schemas.microsoft.com/office/drawing/2014/main" val="2509542306"/>
                    </a:ext>
                  </a:extLst>
                </a:gridCol>
                <a:gridCol w="658368">
                  <a:extLst>
                    <a:ext uri="{9D8B030D-6E8A-4147-A177-3AD203B41FA5}">
                      <a16:colId xmlns:a16="http://schemas.microsoft.com/office/drawing/2014/main" val="559292427"/>
                    </a:ext>
                  </a:extLst>
                </a:gridCol>
                <a:gridCol w="658368">
                  <a:extLst>
                    <a:ext uri="{9D8B030D-6E8A-4147-A177-3AD203B41FA5}">
                      <a16:colId xmlns:a16="http://schemas.microsoft.com/office/drawing/2014/main" val="4181644266"/>
                    </a:ext>
                  </a:extLst>
                </a:gridCol>
                <a:gridCol w="658368">
                  <a:extLst>
                    <a:ext uri="{9D8B030D-6E8A-4147-A177-3AD203B41FA5}">
                      <a16:colId xmlns:a16="http://schemas.microsoft.com/office/drawing/2014/main" val="2034975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975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- 2018-02-08 12:18:00</a:t>
                      </a:r>
                      <a:r>
                        <a:rPr kumimoji="0" lang="en-US" sz="1000" b="0" i="0" u="none" strike="noStrike" kern="1200" cap="none" spc="0" normalizeH="0" baseline="0" noProof="0">
                          <a:ln>
                            <a:noFill/>
                          </a:ln>
                          <a:solidFill>
                            <a:prstClr val="black"/>
                          </a:solidFill>
                          <a:effectLst/>
                          <a:uLnTx/>
                          <a:uFillTx/>
                          <a:latin typeface="+mn-lt"/>
                          <a:ea typeface="+mn-ea"/>
                          <a:cs typeface="+mn-cs"/>
                        </a:rPr>
                        <a:t>
Stimulate your interest in Chemistry and gain a firm understanding of important principles and concepts with Oxford Fajar Chemistry for Matriculation comprehensive textbook!
“I like the comprehensiveness that covered various features in one book,” Lok, Chemistry Lecturer Matriculation.
https://www.oxfordfajar.com.my/higher-education/chemistry-for-matriculation-semester-2/1931#returnurl=/search&amp;term=matriculation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215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- 2018-02-06 15:36:01</a:t>
                      </a:r>
                      <a:r>
                        <a:rPr kumimoji="0" lang="en-US" sz="1000" b="0" i="0" u="none" strike="noStrike" kern="1200" cap="none" spc="0" normalizeH="0" baseline="0" noProof="0">
                          <a:ln>
                            <a:noFill/>
                          </a:ln>
                          <a:solidFill>
                            <a:prstClr val="black"/>
                          </a:solidFill>
                          <a:effectLst/>
                          <a:uLnTx/>
                          <a:uFillTx/>
                          <a:latin typeface="+mn-lt"/>
                          <a:ea typeface="+mn-ea"/>
                          <a:cs typeface="+mn-cs"/>
                        </a:rPr>
                        <a:t>
It is important to run meetings that do not go off track, be it for your group assignment discussions or your future work meetings.
Let’s look at some tips from the veteran financier, Ray Dalio.
https://ideas.ted.com/9-common-sense-rules-for-getting-the-most-out-of-meetings/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8623831"/>
                  </a:ext>
                </a:extLst>
              </a:tr>
            </a:tbl>
          </a:graphicData>
        </a:graphic>
      </p:graphicFrame>
      <p:sp>
        <p:nvSpPr>
          <p:cNvPr id="4" name="Text Placeholder 3">
            <a:extLst>
              <a:ext uri="{FF2B5EF4-FFF2-40B4-BE49-F238E27FC236}">
                <a16:creationId xmlns:a16="http://schemas.microsoft.com/office/drawing/2014/main" id="{9CED4948-426D-4E46-AE88-8B469CE7A30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10484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896DB-B635-435A-A49F-E5E55547CE7E}"/>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7AD319B1-70A5-4BD7-A5E8-8A97AC792727}"/>
              </a:ext>
            </a:extLst>
          </p:cNvPr>
          <p:cNvGraphicFramePr>
            <a:graphicFrameLocks noGrp="1"/>
          </p:cNvGraphicFramePr>
          <p:nvPr>
            <p:ph type="tbl" sz="quarter" idx="13"/>
            <p:extLst>
              <p:ext uri="{D42A27DB-BD31-4B8C-83A1-F6EECF244321}">
                <p14:modId xmlns:p14="http://schemas.microsoft.com/office/powerpoint/2010/main" val="81901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46957224"/>
                    </a:ext>
                  </a:extLst>
                </a:gridCol>
                <a:gridCol w="658368">
                  <a:extLst>
                    <a:ext uri="{9D8B030D-6E8A-4147-A177-3AD203B41FA5}">
                      <a16:colId xmlns:a16="http://schemas.microsoft.com/office/drawing/2014/main" val="3809063239"/>
                    </a:ext>
                  </a:extLst>
                </a:gridCol>
                <a:gridCol w="658368">
                  <a:extLst>
                    <a:ext uri="{9D8B030D-6E8A-4147-A177-3AD203B41FA5}">
                      <a16:colId xmlns:a16="http://schemas.microsoft.com/office/drawing/2014/main" val="4120345048"/>
                    </a:ext>
                  </a:extLst>
                </a:gridCol>
                <a:gridCol w="658368">
                  <a:extLst>
                    <a:ext uri="{9D8B030D-6E8A-4147-A177-3AD203B41FA5}">
                      <a16:colId xmlns:a16="http://schemas.microsoft.com/office/drawing/2014/main" val="1083441401"/>
                    </a:ext>
                  </a:extLst>
                </a:gridCol>
                <a:gridCol w="658368">
                  <a:extLst>
                    <a:ext uri="{9D8B030D-6E8A-4147-A177-3AD203B41FA5}">
                      <a16:colId xmlns:a16="http://schemas.microsoft.com/office/drawing/2014/main" val="1894847486"/>
                    </a:ext>
                  </a:extLst>
                </a:gridCol>
                <a:gridCol w="658368">
                  <a:extLst>
                    <a:ext uri="{9D8B030D-6E8A-4147-A177-3AD203B41FA5}">
                      <a16:colId xmlns:a16="http://schemas.microsoft.com/office/drawing/2014/main" val="4183472870"/>
                    </a:ext>
                  </a:extLst>
                </a:gridCol>
                <a:gridCol w="658368">
                  <a:extLst>
                    <a:ext uri="{9D8B030D-6E8A-4147-A177-3AD203B41FA5}">
                      <a16:colId xmlns:a16="http://schemas.microsoft.com/office/drawing/2014/main" val="2574812027"/>
                    </a:ext>
                  </a:extLst>
                </a:gridCol>
                <a:gridCol w="658368">
                  <a:extLst>
                    <a:ext uri="{9D8B030D-6E8A-4147-A177-3AD203B41FA5}">
                      <a16:colId xmlns:a16="http://schemas.microsoft.com/office/drawing/2014/main" val="1427616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259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- 2018-02-05 15:16:00</a:t>
                      </a:r>
                      <a:r>
                        <a:rPr kumimoji="0" lang="en-US" sz="1000" b="0" i="0" u="none" strike="noStrike" kern="1200" cap="none" spc="0" normalizeH="0" baseline="0" noProof="0">
                          <a:ln>
                            <a:noFill/>
                          </a:ln>
                          <a:solidFill>
                            <a:prstClr val="black"/>
                          </a:solidFill>
                          <a:effectLst/>
                          <a:uLnTx/>
                          <a:uFillTx/>
                          <a:latin typeface="+mn-lt"/>
                          <a:ea typeface="+mn-ea"/>
                          <a:cs typeface="+mn-cs"/>
                        </a:rPr>
                        <a:t>
Master your skills in answering STPM calculation-based questions anytime and anywhere with Oxford Fajar Fully Worked Solutions!
Get your FREE trial today!
https://e-learning.oxfordfajar.com.my/download_app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495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- 2018-02-02 15:15:00</a:t>
                      </a:r>
                      <a:r>
                        <a:rPr kumimoji="0" lang="en-US" sz="1000" b="0" i="0" u="none" strike="noStrike" kern="1200" cap="none" spc="0" normalizeH="0" baseline="0" noProof="0">
                          <a:ln>
                            <a:noFill/>
                          </a:ln>
                          <a:solidFill>
                            <a:prstClr val="black"/>
                          </a:solidFill>
                          <a:effectLst/>
                          <a:uLnTx/>
                          <a:uFillTx/>
                          <a:latin typeface="+mn-lt"/>
                          <a:ea typeface="+mn-ea"/>
                          <a:cs typeface="+mn-cs"/>
                        </a:rPr>
                        <a:t>
Higher Education Minister Datuk Seri Idris Jusoh has been embarking on a project called Rumah Komuniti to help the living conditions of the poor in Besut.
The Rumah Komuniti are built from scratch by students and lecturers from polytechnics and community colleges across the country. It is an opportunity for students to apply what they have learnt in the classroom, and at the same time help the needy overcome problems within a short period of time.
“No one has ever become poor by giving.” –Anne Frank
https://www.star2.com/topics/yearender-2017/2017/12/30/year-of-champions-unconventional-learning-rumah-komuniti/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3512349"/>
                  </a:ext>
                </a:extLst>
              </a:tr>
            </a:tbl>
          </a:graphicData>
        </a:graphic>
      </p:graphicFrame>
      <p:sp>
        <p:nvSpPr>
          <p:cNvPr id="4" name="Text Placeholder 3">
            <a:extLst>
              <a:ext uri="{FF2B5EF4-FFF2-40B4-BE49-F238E27FC236}">
                <a16:creationId xmlns:a16="http://schemas.microsoft.com/office/drawing/2014/main" id="{D7C0784B-AEDB-47E6-A798-562A465EC05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02793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D7E3B-CB0C-46F6-B643-BA2578D23249}"/>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CD02529A-B65E-432F-9440-51FC69FC47D9}"/>
              </a:ext>
            </a:extLst>
          </p:cNvPr>
          <p:cNvGraphicFramePr>
            <a:graphicFrameLocks noGrp="1"/>
          </p:cNvGraphicFramePr>
          <p:nvPr>
            <p:ph type="tbl" sz="quarter" idx="13"/>
            <p:extLst>
              <p:ext uri="{D42A27DB-BD31-4B8C-83A1-F6EECF244321}">
                <p14:modId xmlns:p14="http://schemas.microsoft.com/office/powerpoint/2010/main" val="3993663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53036393"/>
                    </a:ext>
                  </a:extLst>
                </a:gridCol>
                <a:gridCol w="246888">
                  <a:extLst>
                    <a:ext uri="{9D8B030D-6E8A-4147-A177-3AD203B41FA5}">
                      <a16:colId xmlns:a16="http://schemas.microsoft.com/office/drawing/2014/main" val="2434465230"/>
                    </a:ext>
                  </a:extLst>
                </a:gridCol>
                <a:gridCol w="246888">
                  <a:extLst>
                    <a:ext uri="{9D8B030D-6E8A-4147-A177-3AD203B41FA5}">
                      <a16:colId xmlns:a16="http://schemas.microsoft.com/office/drawing/2014/main" val="1772764091"/>
                    </a:ext>
                  </a:extLst>
                </a:gridCol>
                <a:gridCol w="246888">
                  <a:extLst>
                    <a:ext uri="{9D8B030D-6E8A-4147-A177-3AD203B41FA5}">
                      <a16:colId xmlns:a16="http://schemas.microsoft.com/office/drawing/2014/main" val="210393982"/>
                    </a:ext>
                  </a:extLst>
                </a:gridCol>
                <a:gridCol w="246888">
                  <a:extLst>
                    <a:ext uri="{9D8B030D-6E8A-4147-A177-3AD203B41FA5}">
                      <a16:colId xmlns:a16="http://schemas.microsoft.com/office/drawing/2014/main" val="2164984727"/>
                    </a:ext>
                  </a:extLst>
                </a:gridCol>
                <a:gridCol w="246888">
                  <a:extLst>
                    <a:ext uri="{9D8B030D-6E8A-4147-A177-3AD203B41FA5}">
                      <a16:colId xmlns:a16="http://schemas.microsoft.com/office/drawing/2014/main" val="426397102"/>
                    </a:ext>
                  </a:extLst>
                </a:gridCol>
                <a:gridCol w="246888">
                  <a:extLst>
                    <a:ext uri="{9D8B030D-6E8A-4147-A177-3AD203B41FA5}">
                      <a16:colId xmlns:a16="http://schemas.microsoft.com/office/drawing/2014/main" val="1472330786"/>
                    </a:ext>
                  </a:extLst>
                </a:gridCol>
                <a:gridCol w="246888">
                  <a:extLst>
                    <a:ext uri="{9D8B030D-6E8A-4147-A177-3AD203B41FA5}">
                      <a16:colId xmlns:a16="http://schemas.microsoft.com/office/drawing/2014/main" val="3558688434"/>
                    </a:ext>
                  </a:extLst>
                </a:gridCol>
                <a:gridCol w="246888">
                  <a:extLst>
                    <a:ext uri="{9D8B030D-6E8A-4147-A177-3AD203B41FA5}">
                      <a16:colId xmlns:a16="http://schemas.microsoft.com/office/drawing/2014/main" val="243772306"/>
                    </a:ext>
                  </a:extLst>
                </a:gridCol>
                <a:gridCol w="246888">
                  <a:extLst>
                    <a:ext uri="{9D8B030D-6E8A-4147-A177-3AD203B41FA5}">
                      <a16:colId xmlns:a16="http://schemas.microsoft.com/office/drawing/2014/main" val="1332660158"/>
                    </a:ext>
                  </a:extLst>
                </a:gridCol>
                <a:gridCol w="246888">
                  <a:extLst>
                    <a:ext uri="{9D8B030D-6E8A-4147-A177-3AD203B41FA5}">
                      <a16:colId xmlns:a16="http://schemas.microsoft.com/office/drawing/2014/main" val="3430586327"/>
                    </a:ext>
                  </a:extLst>
                </a:gridCol>
                <a:gridCol w="246888">
                  <a:extLst>
                    <a:ext uri="{9D8B030D-6E8A-4147-A177-3AD203B41FA5}">
                      <a16:colId xmlns:a16="http://schemas.microsoft.com/office/drawing/2014/main" val="2317501936"/>
                    </a:ext>
                  </a:extLst>
                </a:gridCol>
                <a:gridCol w="246888">
                  <a:extLst>
                    <a:ext uri="{9D8B030D-6E8A-4147-A177-3AD203B41FA5}">
                      <a16:colId xmlns:a16="http://schemas.microsoft.com/office/drawing/2014/main" val="1281058667"/>
                    </a:ext>
                  </a:extLst>
                </a:gridCol>
                <a:gridCol w="246888">
                  <a:extLst>
                    <a:ext uri="{9D8B030D-6E8A-4147-A177-3AD203B41FA5}">
                      <a16:colId xmlns:a16="http://schemas.microsoft.com/office/drawing/2014/main" val="1150591317"/>
                    </a:ext>
                  </a:extLst>
                </a:gridCol>
                <a:gridCol w="246888">
                  <a:extLst>
                    <a:ext uri="{9D8B030D-6E8A-4147-A177-3AD203B41FA5}">
                      <a16:colId xmlns:a16="http://schemas.microsoft.com/office/drawing/2014/main" val="3182404716"/>
                    </a:ext>
                  </a:extLst>
                </a:gridCol>
                <a:gridCol w="246888">
                  <a:extLst>
                    <a:ext uri="{9D8B030D-6E8A-4147-A177-3AD203B41FA5}">
                      <a16:colId xmlns:a16="http://schemas.microsoft.com/office/drawing/2014/main" val="2437273685"/>
                    </a:ext>
                  </a:extLst>
                </a:gridCol>
                <a:gridCol w="246888">
                  <a:extLst>
                    <a:ext uri="{9D8B030D-6E8A-4147-A177-3AD203B41FA5}">
                      <a16:colId xmlns:a16="http://schemas.microsoft.com/office/drawing/2014/main" val="1087098561"/>
                    </a:ext>
                  </a:extLst>
                </a:gridCol>
                <a:gridCol w="246888">
                  <a:extLst>
                    <a:ext uri="{9D8B030D-6E8A-4147-A177-3AD203B41FA5}">
                      <a16:colId xmlns:a16="http://schemas.microsoft.com/office/drawing/2014/main" val="2875892513"/>
                    </a:ext>
                  </a:extLst>
                </a:gridCol>
                <a:gridCol w="246888">
                  <a:extLst>
                    <a:ext uri="{9D8B030D-6E8A-4147-A177-3AD203B41FA5}">
                      <a16:colId xmlns:a16="http://schemas.microsoft.com/office/drawing/2014/main" val="2902193381"/>
                    </a:ext>
                  </a:extLst>
                </a:gridCol>
                <a:gridCol w="246888">
                  <a:extLst>
                    <a:ext uri="{9D8B030D-6E8A-4147-A177-3AD203B41FA5}">
                      <a16:colId xmlns:a16="http://schemas.microsoft.com/office/drawing/2014/main" val="63410231"/>
                    </a:ext>
                  </a:extLst>
                </a:gridCol>
                <a:gridCol w="246888">
                  <a:extLst>
                    <a:ext uri="{9D8B030D-6E8A-4147-A177-3AD203B41FA5}">
                      <a16:colId xmlns:a16="http://schemas.microsoft.com/office/drawing/2014/main" val="3372369141"/>
                    </a:ext>
                  </a:extLst>
                </a:gridCol>
                <a:gridCol w="246888">
                  <a:extLst>
                    <a:ext uri="{9D8B030D-6E8A-4147-A177-3AD203B41FA5}">
                      <a16:colId xmlns:a16="http://schemas.microsoft.com/office/drawing/2014/main" val="1849782599"/>
                    </a:ext>
                  </a:extLst>
                </a:gridCol>
                <a:gridCol w="246888">
                  <a:extLst>
                    <a:ext uri="{9D8B030D-6E8A-4147-A177-3AD203B41FA5}">
                      <a16:colId xmlns:a16="http://schemas.microsoft.com/office/drawing/2014/main" val="2106555093"/>
                    </a:ext>
                  </a:extLst>
                </a:gridCol>
                <a:gridCol w="246888">
                  <a:extLst>
                    <a:ext uri="{9D8B030D-6E8A-4147-A177-3AD203B41FA5}">
                      <a16:colId xmlns:a16="http://schemas.microsoft.com/office/drawing/2014/main" val="905269238"/>
                    </a:ext>
                  </a:extLst>
                </a:gridCol>
                <a:gridCol w="246888">
                  <a:extLst>
                    <a:ext uri="{9D8B030D-6E8A-4147-A177-3AD203B41FA5}">
                      <a16:colId xmlns:a16="http://schemas.microsoft.com/office/drawing/2014/main" val="1011966337"/>
                    </a:ext>
                  </a:extLst>
                </a:gridCol>
                <a:gridCol w="246888">
                  <a:extLst>
                    <a:ext uri="{9D8B030D-6E8A-4147-A177-3AD203B41FA5}">
                      <a16:colId xmlns:a16="http://schemas.microsoft.com/office/drawing/2014/main" val="3407313674"/>
                    </a:ext>
                  </a:extLst>
                </a:gridCol>
                <a:gridCol w="246888">
                  <a:extLst>
                    <a:ext uri="{9D8B030D-6E8A-4147-A177-3AD203B41FA5}">
                      <a16:colId xmlns:a16="http://schemas.microsoft.com/office/drawing/2014/main" val="3142236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43997792"/>
                  </a:ext>
                </a:extLst>
              </a:tr>
            </a:tbl>
          </a:graphicData>
        </a:graphic>
      </p:graphicFrame>
      <p:sp>
        <p:nvSpPr>
          <p:cNvPr id="4" name="Text Placeholder 3">
            <a:extLst>
              <a:ext uri="{FF2B5EF4-FFF2-40B4-BE49-F238E27FC236}">
                <a16:creationId xmlns:a16="http://schemas.microsoft.com/office/drawing/2014/main" id="{619EABC3-0C59-4777-8C3D-D37AD83F9F1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30282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BA98D-FCA5-42BC-9AC4-E120F1FCDA50}"/>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C7AC4A3B-D938-4BE2-A5BA-DFC3C2013565}"/>
              </a:ext>
            </a:extLst>
          </p:cNvPr>
          <p:cNvGraphicFramePr>
            <a:graphicFrameLocks noGrp="1"/>
          </p:cNvGraphicFramePr>
          <p:nvPr>
            <p:ph type="tbl" sz="quarter" idx="13"/>
            <p:extLst>
              <p:ext uri="{D42A27DB-BD31-4B8C-83A1-F6EECF244321}">
                <p14:modId xmlns:p14="http://schemas.microsoft.com/office/powerpoint/2010/main" val="1685019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10880589"/>
                    </a:ext>
                  </a:extLst>
                </a:gridCol>
                <a:gridCol w="246888">
                  <a:extLst>
                    <a:ext uri="{9D8B030D-6E8A-4147-A177-3AD203B41FA5}">
                      <a16:colId xmlns:a16="http://schemas.microsoft.com/office/drawing/2014/main" val="2729191594"/>
                    </a:ext>
                  </a:extLst>
                </a:gridCol>
                <a:gridCol w="246888">
                  <a:extLst>
                    <a:ext uri="{9D8B030D-6E8A-4147-A177-3AD203B41FA5}">
                      <a16:colId xmlns:a16="http://schemas.microsoft.com/office/drawing/2014/main" val="4242665058"/>
                    </a:ext>
                  </a:extLst>
                </a:gridCol>
                <a:gridCol w="246888">
                  <a:extLst>
                    <a:ext uri="{9D8B030D-6E8A-4147-A177-3AD203B41FA5}">
                      <a16:colId xmlns:a16="http://schemas.microsoft.com/office/drawing/2014/main" val="4170819638"/>
                    </a:ext>
                  </a:extLst>
                </a:gridCol>
                <a:gridCol w="246888">
                  <a:extLst>
                    <a:ext uri="{9D8B030D-6E8A-4147-A177-3AD203B41FA5}">
                      <a16:colId xmlns:a16="http://schemas.microsoft.com/office/drawing/2014/main" val="522014993"/>
                    </a:ext>
                  </a:extLst>
                </a:gridCol>
                <a:gridCol w="246888">
                  <a:extLst>
                    <a:ext uri="{9D8B030D-6E8A-4147-A177-3AD203B41FA5}">
                      <a16:colId xmlns:a16="http://schemas.microsoft.com/office/drawing/2014/main" val="3413944730"/>
                    </a:ext>
                  </a:extLst>
                </a:gridCol>
                <a:gridCol w="246888">
                  <a:extLst>
                    <a:ext uri="{9D8B030D-6E8A-4147-A177-3AD203B41FA5}">
                      <a16:colId xmlns:a16="http://schemas.microsoft.com/office/drawing/2014/main" val="1764439129"/>
                    </a:ext>
                  </a:extLst>
                </a:gridCol>
                <a:gridCol w="246888">
                  <a:extLst>
                    <a:ext uri="{9D8B030D-6E8A-4147-A177-3AD203B41FA5}">
                      <a16:colId xmlns:a16="http://schemas.microsoft.com/office/drawing/2014/main" val="1978852461"/>
                    </a:ext>
                  </a:extLst>
                </a:gridCol>
                <a:gridCol w="246888">
                  <a:extLst>
                    <a:ext uri="{9D8B030D-6E8A-4147-A177-3AD203B41FA5}">
                      <a16:colId xmlns:a16="http://schemas.microsoft.com/office/drawing/2014/main" val="2004497990"/>
                    </a:ext>
                  </a:extLst>
                </a:gridCol>
                <a:gridCol w="246888">
                  <a:extLst>
                    <a:ext uri="{9D8B030D-6E8A-4147-A177-3AD203B41FA5}">
                      <a16:colId xmlns:a16="http://schemas.microsoft.com/office/drawing/2014/main" val="2906739325"/>
                    </a:ext>
                  </a:extLst>
                </a:gridCol>
                <a:gridCol w="246888">
                  <a:extLst>
                    <a:ext uri="{9D8B030D-6E8A-4147-A177-3AD203B41FA5}">
                      <a16:colId xmlns:a16="http://schemas.microsoft.com/office/drawing/2014/main" val="3456349061"/>
                    </a:ext>
                  </a:extLst>
                </a:gridCol>
                <a:gridCol w="246888">
                  <a:extLst>
                    <a:ext uri="{9D8B030D-6E8A-4147-A177-3AD203B41FA5}">
                      <a16:colId xmlns:a16="http://schemas.microsoft.com/office/drawing/2014/main" val="1133305586"/>
                    </a:ext>
                  </a:extLst>
                </a:gridCol>
                <a:gridCol w="246888">
                  <a:extLst>
                    <a:ext uri="{9D8B030D-6E8A-4147-A177-3AD203B41FA5}">
                      <a16:colId xmlns:a16="http://schemas.microsoft.com/office/drawing/2014/main" val="66642796"/>
                    </a:ext>
                  </a:extLst>
                </a:gridCol>
                <a:gridCol w="246888">
                  <a:extLst>
                    <a:ext uri="{9D8B030D-6E8A-4147-A177-3AD203B41FA5}">
                      <a16:colId xmlns:a16="http://schemas.microsoft.com/office/drawing/2014/main" val="2963190752"/>
                    </a:ext>
                  </a:extLst>
                </a:gridCol>
                <a:gridCol w="246888">
                  <a:extLst>
                    <a:ext uri="{9D8B030D-6E8A-4147-A177-3AD203B41FA5}">
                      <a16:colId xmlns:a16="http://schemas.microsoft.com/office/drawing/2014/main" val="1618321266"/>
                    </a:ext>
                  </a:extLst>
                </a:gridCol>
                <a:gridCol w="246888">
                  <a:extLst>
                    <a:ext uri="{9D8B030D-6E8A-4147-A177-3AD203B41FA5}">
                      <a16:colId xmlns:a16="http://schemas.microsoft.com/office/drawing/2014/main" val="1641653398"/>
                    </a:ext>
                  </a:extLst>
                </a:gridCol>
                <a:gridCol w="246888">
                  <a:extLst>
                    <a:ext uri="{9D8B030D-6E8A-4147-A177-3AD203B41FA5}">
                      <a16:colId xmlns:a16="http://schemas.microsoft.com/office/drawing/2014/main" val="3446670585"/>
                    </a:ext>
                  </a:extLst>
                </a:gridCol>
                <a:gridCol w="246888">
                  <a:extLst>
                    <a:ext uri="{9D8B030D-6E8A-4147-A177-3AD203B41FA5}">
                      <a16:colId xmlns:a16="http://schemas.microsoft.com/office/drawing/2014/main" val="3154533878"/>
                    </a:ext>
                  </a:extLst>
                </a:gridCol>
                <a:gridCol w="246888">
                  <a:extLst>
                    <a:ext uri="{9D8B030D-6E8A-4147-A177-3AD203B41FA5}">
                      <a16:colId xmlns:a16="http://schemas.microsoft.com/office/drawing/2014/main" val="886411006"/>
                    </a:ext>
                  </a:extLst>
                </a:gridCol>
                <a:gridCol w="246888">
                  <a:extLst>
                    <a:ext uri="{9D8B030D-6E8A-4147-A177-3AD203B41FA5}">
                      <a16:colId xmlns:a16="http://schemas.microsoft.com/office/drawing/2014/main" val="544837156"/>
                    </a:ext>
                  </a:extLst>
                </a:gridCol>
                <a:gridCol w="246888">
                  <a:extLst>
                    <a:ext uri="{9D8B030D-6E8A-4147-A177-3AD203B41FA5}">
                      <a16:colId xmlns:a16="http://schemas.microsoft.com/office/drawing/2014/main" val="1477670891"/>
                    </a:ext>
                  </a:extLst>
                </a:gridCol>
                <a:gridCol w="246888">
                  <a:extLst>
                    <a:ext uri="{9D8B030D-6E8A-4147-A177-3AD203B41FA5}">
                      <a16:colId xmlns:a16="http://schemas.microsoft.com/office/drawing/2014/main" val="1559756939"/>
                    </a:ext>
                  </a:extLst>
                </a:gridCol>
                <a:gridCol w="246888">
                  <a:extLst>
                    <a:ext uri="{9D8B030D-6E8A-4147-A177-3AD203B41FA5}">
                      <a16:colId xmlns:a16="http://schemas.microsoft.com/office/drawing/2014/main" val="3323357790"/>
                    </a:ext>
                  </a:extLst>
                </a:gridCol>
                <a:gridCol w="246888">
                  <a:extLst>
                    <a:ext uri="{9D8B030D-6E8A-4147-A177-3AD203B41FA5}">
                      <a16:colId xmlns:a16="http://schemas.microsoft.com/office/drawing/2014/main" val="3201059046"/>
                    </a:ext>
                  </a:extLst>
                </a:gridCol>
                <a:gridCol w="246888">
                  <a:extLst>
                    <a:ext uri="{9D8B030D-6E8A-4147-A177-3AD203B41FA5}">
                      <a16:colId xmlns:a16="http://schemas.microsoft.com/office/drawing/2014/main" val="1552386496"/>
                    </a:ext>
                  </a:extLst>
                </a:gridCol>
                <a:gridCol w="246888">
                  <a:extLst>
                    <a:ext uri="{9D8B030D-6E8A-4147-A177-3AD203B41FA5}">
                      <a16:colId xmlns:a16="http://schemas.microsoft.com/office/drawing/2014/main" val="752045958"/>
                    </a:ext>
                  </a:extLst>
                </a:gridCol>
                <a:gridCol w="246888">
                  <a:extLst>
                    <a:ext uri="{9D8B030D-6E8A-4147-A177-3AD203B41FA5}">
                      <a16:colId xmlns:a16="http://schemas.microsoft.com/office/drawing/2014/main" val="2158399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42633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- 2018-02-20 13:20:00</a:t>
                      </a:r>
                      <a:r>
                        <a:rPr kumimoji="0" lang="en-US" sz="1000" b="0" i="0" u="none" strike="noStrike" kern="1200" cap="none" spc="0" normalizeH="0" baseline="0" noProof="0">
                          <a:ln>
                            <a:noFill/>
                          </a:ln>
                          <a:solidFill>
                            <a:prstClr val="black"/>
                          </a:solidFill>
                          <a:effectLst/>
                          <a:uLnTx/>
                          <a:uFillTx/>
                          <a:latin typeface="+mn-lt"/>
                          <a:ea typeface="+mn-ea"/>
                          <a:cs typeface="+mn-cs"/>
                        </a:rPr>
                        <a:t>
Do you know any words that end with –ible and –able? Leave your answer in the comment section below. 😃
Let us start first!
‘Collectible’ and ‘unmentionable’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46731578"/>
                  </a:ext>
                </a:extLst>
              </a:tr>
            </a:tbl>
          </a:graphicData>
        </a:graphic>
      </p:graphicFrame>
      <p:sp>
        <p:nvSpPr>
          <p:cNvPr id="4" name="Text Placeholder 3">
            <a:extLst>
              <a:ext uri="{FF2B5EF4-FFF2-40B4-BE49-F238E27FC236}">
                <a16:creationId xmlns:a16="http://schemas.microsoft.com/office/drawing/2014/main" id="{4AAE3BCC-60F8-4CD7-8DB6-B78F7FC4D2B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67400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E73C1-0474-452B-819D-FEAB05B1A7F0}"/>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CF6C5482-31D7-4EF8-9EF0-3EC6526AC9FD}"/>
              </a:ext>
            </a:extLst>
          </p:cNvPr>
          <p:cNvGraphicFramePr>
            <a:graphicFrameLocks noGrp="1"/>
          </p:cNvGraphicFramePr>
          <p:nvPr>
            <p:ph type="tbl" sz="quarter" idx="13"/>
            <p:extLst>
              <p:ext uri="{D42A27DB-BD31-4B8C-83A1-F6EECF244321}">
                <p14:modId xmlns:p14="http://schemas.microsoft.com/office/powerpoint/2010/main" val="600055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3573024"/>
                    </a:ext>
                  </a:extLst>
                </a:gridCol>
                <a:gridCol w="246888">
                  <a:extLst>
                    <a:ext uri="{9D8B030D-6E8A-4147-A177-3AD203B41FA5}">
                      <a16:colId xmlns:a16="http://schemas.microsoft.com/office/drawing/2014/main" val="2243306727"/>
                    </a:ext>
                  </a:extLst>
                </a:gridCol>
                <a:gridCol w="246888">
                  <a:extLst>
                    <a:ext uri="{9D8B030D-6E8A-4147-A177-3AD203B41FA5}">
                      <a16:colId xmlns:a16="http://schemas.microsoft.com/office/drawing/2014/main" val="3599512865"/>
                    </a:ext>
                  </a:extLst>
                </a:gridCol>
                <a:gridCol w="246888">
                  <a:extLst>
                    <a:ext uri="{9D8B030D-6E8A-4147-A177-3AD203B41FA5}">
                      <a16:colId xmlns:a16="http://schemas.microsoft.com/office/drawing/2014/main" val="1030620733"/>
                    </a:ext>
                  </a:extLst>
                </a:gridCol>
                <a:gridCol w="246888">
                  <a:extLst>
                    <a:ext uri="{9D8B030D-6E8A-4147-A177-3AD203B41FA5}">
                      <a16:colId xmlns:a16="http://schemas.microsoft.com/office/drawing/2014/main" val="2643000856"/>
                    </a:ext>
                  </a:extLst>
                </a:gridCol>
                <a:gridCol w="246888">
                  <a:extLst>
                    <a:ext uri="{9D8B030D-6E8A-4147-A177-3AD203B41FA5}">
                      <a16:colId xmlns:a16="http://schemas.microsoft.com/office/drawing/2014/main" val="964950878"/>
                    </a:ext>
                  </a:extLst>
                </a:gridCol>
                <a:gridCol w="246888">
                  <a:extLst>
                    <a:ext uri="{9D8B030D-6E8A-4147-A177-3AD203B41FA5}">
                      <a16:colId xmlns:a16="http://schemas.microsoft.com/office/drawing/2014/main" val="1204766099"/>
                    </a:ext>
                  </a:extLst>
                </a:gridCol>
                <a:gridCol w="246888">
                  <a:extLst>
                    <a:ext uri="{9D8B030D-6E8A-4147-A177-3AD203B41FA5}">
                      <a16:colId xmlns:a16="http://schemas.microsoft.com/office/drawing/2014/main" val="2085168913"/>
                    </a:ext>
                  </a:extLst>
                </a:gridCol>
                <a:gridCol w="246888">
                  <a:extLst>
                    <a:ext uri="{9D8B030D-6E8A-4147-A177-3AD203B41FA5}">
                      <a16:colId xmlns:a16="http://schemas.microsoft.com/office/drawing/2014/main" val="665249395"/>
                    </a:ext>
                  </a:extLst>
                </a:gridCol>
                <a:gridCol w="246888">
                  <a:extLst>
                    <a:ext uri="{9D8B030D-6E8A-4147-A177-3AD203B41FA5}">
                      <a16:colId xmlns:a16="http://schemas.microsoft.com/office/drawing/2014/main" val="1817390649"/>
                    </a:ext>
                  </a:extLst>
                </a:gridCol>
                <a:gridCol w="246888">
                  <a:extLst>
                    <a:ext uri="{9D8B030D-6E8A-4147-A177-3AD203B41FA5}">
                      <a16:colId xmlns:a16="http://schemas.microsoft.com/office/drawing/2014/main" val="4221439024"/>
                    </a:ext>
                  </a:extLst>
                </a:gridCol>
                <a:gridCol w="246888">
                  <a:extLst>
                    <a:ext uri="{9D8B030D-6E8A-4147-A177-3AD203B41FA5}">
                      <a16:colId xmlns:a16="http://schemas.microsoft.com/office/drawing/2014/main" val="3485271049"/>
                    </a:ext>
                  </a:extLst>
                </a:gridCol>
                <a:gridCol w="246888">
                  <a:extLst>
                    <a:ext uri="{9D8B030D-6E8A-4147-A177-3AD203B41FA5}">
                      <a16:colId xmlns:a16="http://schemas.microsoft.com/office/drawing/2014/main" val="1597536982"/>
                    </a:ext>
                  </a:extLst>
                </a:gridCol>
                <a:gridCol w="246888">
                  <a:extLst>
                    <a:ext uri="{9D8B030D-6E8A-4147-A177-3AD203B41FA5}">
                      <a16:colId xmlns:a16="http://schemas.microsoft.com/office/drawing/2014/main" val="2683085828"/>
                    </a:ext>
                  </a:extLst>
                </a:gridCol>
                <a:gridCol w="246888">
                  <a:extLst>
                    <a:ext uri="{9D8B030D-6E8A-4147-A177-3AD203B41FA5}">
                      <a16:colId xmlns:a16="http://schemas.microsoft.com/office/drawing/2014/main" val="459812314"/>
                    </a:ext>
                  </a:extLst>
                </a:gridCol>
                <a:gridCol w="246888">
                  <a:extLst>
                    <a:ext uri="{9D8B030D-6E8A-4147-A177-3AD203B41FA5}">
                      <a16:colId xmlns:a16="http://schemas.microsoft.com/office/drawing/2014/main" val="2227460819"/>
                    </a:ext>
                  </a:extLst>
                </a:gridCol>
                <a:gridCol w="246888">
                  <a:extLst>
                    <a:ext uri="{9D8B030D-6E8A-4147-A177-3AD203B41FA5}">
                      <a16:colId xmlns:a16="http://schemas.microsoft.com/office/drawing/2014/main" val="281400690"/>
                    </a:ext>
                  </a:extLst>
                </a:gridCol>
                <a:gridCol w="246888">
                  <a:extLst>
                    <a:ext uri="{9D8B030D-6E8A-4147-A177-3AD203B41FA5}">
                      <a16:colId xmlns:a16="http://schemas.microsoft.com/office/drawing/2014/main" val="2766224103"/>
                    </a:ext>
                  </a:extLst>
                </a:gridCol>
                <a:gridCol w="246888">
                  <a:extLst>
                    <a:ext uri="{9D8B030D-6E8A-4147-A177-3AD203B41FA5}">
                      <a16:colId xmlns:a16="http://schemas.microsoft.com/office/drawing/2014/main" val="3502611416"/>
                    </a:ext>
                  </a:extLst>
                </a:gridCol>
                <a:gridCol w="246888">
                  <a:extLst>
                    <a:ext uri="{9D8B030D-6E8A-4147-A177-3AD203B41FA5}">
                      <a16:colId xmlns:a16="http://schemas.microsoft.com/office/drawing/2014/main" val="3222115873"/>
                    </a:ext>
                  </a:extLst>
                </a:gridCol>
                <a:gridCol w="246888">
                  <a:extLst>
                    <a:ext uri="{9D8B030D-6E8A-4147-A177-3AD203B41FA5}">
                      <a16:colId xmlns:a16="http://schemas.microsoft.com/office/drawing/2014/main" val="1904974608"/>
                    </a:ext>
                  </a:extLst>
                </a:gridCol>
                <a:gridCol w="246888">
                  <a:extLst>
                    <a:ext uri="{9D8B030D-6E8A-4147-A177-3AD203B41FA5}">
                      <a16:colId xmlns:a16="http://schemas.microsoft.com/office/drawing/2014/main" val="2688579522"/>
                    </a:ext>
                  </a:extLst>
                </a:gridCol>
                <a:gridCol w="246888">
                  <a:extLst>
                    <a:ext uri="{9D8B030D-6E8A-4147-A177-3AD203B41FA5}">
                      <a16:colId xmlns:a16="http://schemas.microsoft.com/office/drawing/2014/main" val="2817613059"/>
                    </a:ext>
                  </a:extLst>
                </a:gridCol>
                <a:gridCol w="246888">
                  <a:extLst>
                    <a:ext uri="{9D8B030D-6E8A-4147-A177-3AD203B41FA5}">
                      <a16:colId xmlns:a16="http://schemas.microsoft.com/office/drawing/2014/main" val="3625005209"/>
                    </a:ext>
                  </a:extLst>
                </a:gridCol>
                <a:gridCol w="246888">
                  <a:extLst>
                    <a:ext uri="{9D8B030D-6E8A-4147-A177-3AD203B41FA5}">
                      <a16:colId xmlns:a16="http://schemas.microsoft.com/office/drawing/2014/main" val="499921405"/>
                    </a:ext>
                  </a:extLst>
                </a:gridCol>
                <a:gridCol w="246888">
                  <a:extLst>
                    <a:ext uri="{9D8B030D-6E8A-4147-A177-3AD203B41FA5}">
                      <a16:colId xmlns:a16="http://schemas.microsoft.com/office/drawing/2014/main" val="4106506584"/>
                    </a:ext>
                  </a:extLst>
                </a:gridCol>
                <a:gridCol w="246888">
                  <a:extLst>
                    <a:ext uri="{9D8B030D-6E8A-4147-A177-3AD203B41FA5}">
                      <a16:colId xmlns:a16="http://schemas.microsoft.com/office/drawing/2014/main" val="1514362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92403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- 2018-02-16 00:20:00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year filled with immense joy and prosperity!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03688133"/>
                  </a:ext>
                </a:extLst>
              </a:tr>
            </a:tbl>
          </a:graphicData>
        </a:graphic>
      </p:graphicFrame>
      <p:sp>
        <p:nvSpPr>
          <p:cNvPr id="4" name="Text Placeholder 3">
            <a:extLst>
              <a:ext uri="{FF2B5EF4-FFF2-40B4-BE49-F238E27FC236}">
                <a16:creationId xmlns:a16="http://schemas.microsoft.com/office/drawing/2014/main" id="{5355D383-3390-4573-B65A-004A69795CB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23704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718D9-B764-4329-80DF-40AE7EFE28D3}"/>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201DCDB9-DC8E-4BB0-8D4C-940755823F12}"/>
              </a:ext>
            </a:extLst>
          </p:cNvPr>
          <p:cNvGraphicFramePr>
            <a:graphicFrameLocks noGrp="1"/>
          </p:cNvGraphicFramePr>
          <p:nvPr>
            <p:ph type="tbl" sz="quarter" idx="13"/>
            <p:extLst>
              <p:ext uri="{D42A27DB-BD31-4B8C-83A1-F6EECF244321}">
                <p14:modId xmlns:p14="http://schemas.microsoft.com/office/powerpoint/2010/main" val="1507792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62452226"/>
                    </a:ext>
                  </a:extLst>
                </a:gridCol>
                <a:gridCol w="246888">
                  <a:extLst>
                    <a:ext uri="{9D8B030D-6E8A-4147-A177-3AD203B41FA5}">
                      <a16:colId xmlns:a16="http://schemas.microsoft.com/office/drawing/2014/main" val="3018453143"/>
                    </a:ext>
                  </a:extLst>
                </a:gridCol>
                <a:gridCol w="246888">
                  <a:extLst>
                    <a:ext uri="{9D8B030D-6E8A-4147-A177-3AD203B41FA5}">
                      <a16:colId xmlns:a16="http://schemas.microsoft.com/office/drawing/2014/main" val="385935578"/>
                    </a:ext>
                  </a:extLst>
                </a:gridCol>
                <a:gridCol w="246888">
                  <a:extLst>
                    <a:ext uri="{9D8B030D-6E8A-4147-A177-3AD203B41FA5}">
                      <a16:colId xmlns:a16="http://schemas.microsoft.com/office/drawing/2014/main" val="1239649628"/>
                    </a:ext>
                  </a:extLst>
                </a:gridCol>
                <a:gridCol w="246888">
                  <a:extLst>
                    <a:ext uri="{9D8B030D-6E8A-4147-A177-3AD203B41FA5}">
                      <a16:colId xmlns:a16="http://schemas.microsoft.com/office/drawing/2014/main" val="4107109787"/>
                    </a:ext>
                  </a:extLst>
                </a:gridCol>
                <a:gridCol w="246888">
                  <a:extLst>
                    <a:ext uri="{9D8B030D-6E8A-4147-A177-3AD203B41FA5}">
                      <a16:colId xmlns:a16="http://schemas.microsoft.com/office/drawing/2014/main" val="3784010786"/>
                    </a:ext>
                  </a:extLst>
                </a:gridCol>
                <a:gridCol w="246888">
                  <a:extLst>
                    <a:ext uri="{9D8B030D-6E8A-4147-A177-3AD203B41FA5}">
                      <a16:colId xmlns:a16="http://schemas.microsoft.com/office/drawing/2014/main" val="3986676791"/>
                    </a:ext>
                  </a:extLst>
                </a:gridCol>
                <a:gridCol w="246888">
                  <a:extLst>
                    <a:ext uri="{9D8B030D-6E8A-4147-A177-3AD203B41FA5}">
                      <a16:colId xmlns:a16="http://schemas.microsoft.com/office/drawing/2014/main" val="1817416062"/>
                    </a:ext>
                  </a:extLst>
                </a:gridCol>
                <a:gridCol w="246888">
                  <a:extLst>
                    <a:ext uri="{9D8B030D-6E8A-4147-A177-3AD203B41FA5}">
                      <a16:colId xmlns:a16="http://schemas.microsoft.com/office/drawing/2014/main" val="1141378174"/>
                    </a:ext>
                  </a:extLst>
                </a:gridCol>
                <a:gridCol w="246888">
                  <a:extLst>
                    <a:ext uri="{9D8B030D-6E8A-4147-A177-3AD203B41FA5}">
                      <a16:colId xmlns:a16="http://schemas.microsoft.com/office/drawing/2014/main" val="1376487150"/>
                    </a:ext>
                  </a:extLst>
                </a:gridCol>
                <a:gridCol w="246888">
                  <a:extLst>
                    <a:ext uri="{9D8B030D-6E8A-4147-A177-3AD203B41FA5}">
                      <a16:colId xmlns:a16="http://schemas.microsoft.com/office/drawing/2014/main" val="568885100"/>
                    </a:ext>
                  </a:extLst>
                </a:gridCol>
                <a:gridCol w="246888">
                  <a:extLst>
                    <a:ext uri="{9D8B030D-6E8A-4147-A177-3AD203B41FA5}">
                      <a16:colId xmlns:a16="http://schemas.microsoft.com/office/drawing/2014/main" val="549217954"/>
                    </a:ext>
                  </a:extLst>
                </a:gridCol>
                <a:gridCol w="246888">
                  <a:extLst>
                    <a:ext uri="{9D8B030D-6E8A-4147-A177-3AD203B41FA5}">
                      <a16:colId xmlns:a16="http://schemas.microsoft.com/office/drawing/2014/main" val="3727520063"/>
                    </a:ext>
                  </a:extLst>
                </a:gridCol>
                <a:gridCol w="246888">
                  <a:extLst>
                    <a:ext uri="{9D8B030D-6E8A-4147-A177-3AD203B41FA5}">
                      <a16:colId xmlns:a16="http://schemas.microsoft.com/office/drawing/2014/main" val="3746071356"/>
                    </a:ext>
                  </a:extLst>
                </a:gridCol>
                <a:gridCol w="246888">
                  <a:extLst>
                    <a:ext uri="{9D8B030D-6E8A-4147-A177-3AD203B41FA5}">
                      <a16:colId xmlns:a16="http://schemas.microsoft.com/office/drawing/2014/main" val="2580989544"/>
                    </a:ext>
                  </a:extLst>
                </a:gridCol>
                <a:gridCol w="246888">
                  <a:extLst>
                    <a:ext uri="{9D8B030D-6E8A-4147-A177-3AD203B41FA5}">
                      <a16:colId xmlns:a16="http://schemas.microsoft.com/office/drawing/2014/main" val="1512936393"/>
                    </a:ext>
                  </a:extLst>
                </a:gridCol>
                <a:gridCol w="246888">
                  <a:extLst>
                    <a:ext uri="{9D8B030D-6E8A-4147-A177-3AD203B41FA5}">
                      <a16:colId xmlns:a16="http://schemas.microsoft.com/office/drawing/2014/main" val="222867415"/>
                    </a:ext>
                  </a:extLst>
                </a:gridCol>
                <a:gridCol w="246888">
                  <a:extLst>
                    <a:ext uri="{9D8B030D-6E8A-4147-A177-3AD203B41FA5}">
                      <a16:colId xmlns:a16="http://schemas.microsoft.com/office/drawing/2014/main" val="3153583209"/>
                    </a:ext>
                  </a:extLst>
                </a:gridCol>
                <a:gridCol w="246888">
                  <a:extLst>
                    <a:ext uri="{9D8B030D-6E8A-4147-A177-3AD203B41FA5}">
                      <a16:colId xmlns:a16="http://schemas.microsoft.com/office/drawing/2014/main" val="2874299989"/>
                    </a:ext>
                  </a:extLst>
                </a:gridCol>
                <a:gridCol w="246888">
                  <a:extLst>
                    <a:ext uri="{9D8B030D-6E8A-4147-A177-3AD203B41FA5}">
                      <a16:colId xmlns:a16="http://schemas.microsoft.com/office/drawing/2014/main" val="3978306955"/>
                    </a:ext>
                  </a:extLst>
                </a:gridCol>
                <a:gridCol w="246888">
                  <a:extLst>
                    <a:ext uri="{9D8B030D-6E8A-4147-A177-3AD203B41FA5}">
                      <a16:colId xmlns:a16="http://schemas.microsoft.com/office/drawing/2014/main" val="3096189077"/>
                    </a:ext>
                  </a:extLst>
                </a:gridCol>
                <a:gridCol w="246888">
                  <a:extLst>
                    <a:ext uri="{9D8B030D-6E8A-4147-A177-3AD203B41FA5}">
                      <a16:colId xmlns:a16="http://schemas.microsoft.com/office/drawing/2014/main" val="2191807371"/>
                    </a:ext>
                  </a:extLst>
                </a:gridCol>
                <a:gridCol w="246888">
                  <a:extLst>
                    <a:ext uri="{9D8B030D-6E8A-4147-A177-3AD203B41FA5}">
                      <a16:colId xmlns:a16="http://schemas.microsoft.com/office/drawing/2014/main" val="1502704756"/>
                    </a:ext>
                  </a:extLst>
                </a:gridCol>
                <a:gridCol w="246888">
                  <a:extLst>
                    <a:ext uri="{9D8B030D-6E8A-4147-A177-3AD203B41FA5}">
                      <a16:colId xmlns:a16="http://schemas.microsoft.com/office/drawing/2014/main" val="295822976"/>
                    </a:ext>
                  </a:extLst>
                </a:gridCol>
                <a:gridCol w="246888">
                  <a:extLst>
                    <a:ext uri="{9D8B030D-6E8A-4147-A177-3AD203B41FA5}">
                      <a16:colId xmlns:a16="http://schemas.microsoft.com/office/drawing/2014/main" val="3757076399"/>
                    </a:ext>
                  </a:extLst>
                </a:gridCol>
                <a:gridCol w="246888">
                  <a:extLst>
                    <a:ext uri="{9D8B030D-6E8A-4147-A177-3AD203B41FA5}">
                      <a16:colId xmlns:a16="http://schemas.microsoft.com/office/drawing/2014/main" val="1926893095"/>
                    </a:ext>
                  </a:extLst>
                </a:gridCol>
                <a:gridCol w="246888">
                  <a:extLst>
                    <a:ext uri="{9D8B030D-6E8A-4147-A177-3AD203B41FA5}">
                      <a16:colId xmlns:a16="http://schemas.microsoft.com/office/drawing/2014/main" val="3611919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9368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- 2018-02-14 12:19:00</a:t>
                      </a:r>
                      <a:r>
                        <a:rPr kumimoji="0" lang="en-US" sz="1000" b="0" i="0" u="none" strike="noStrike" kern="1200" cap="none" spc="0" normalizeH="0" baseline="0" noProof="0">
                          <a:ln>
                            <a:noFill/>
                          </a:ln>
                          <a:solidFill>
                            <a:prstClr val="black"/>
                          </a:solidFill>
                          <a:effectLst/>
                          <a:uLnTx/>
                          <a:uFillTx/>
                          <a:latin typeface="+mn-lt"/>
                          <a:ea typeface="+mn-ea"/>
                          <a:cs typeface="+mn-cs"/>
                        </a:rPr>
                        <a:t>
Are you facing the following problems when you’re writing the ending to an essay?
- Tired of what you have written
- Nothing more to be said
- Repeating and equivocating
- Going off on a tangent
- Introducing a call to action from out of nowhere
If your answer is ‘Yes’ to any of above, read this article to learn how to write a good essay conclusion.
https://blog.oup.com/2017/12/write-conclusion-linguistics/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50330530"/>
                  </a:ext>
                </a:extLst>
              </a:tr>
            </a:tbl>
          </a:graphicData>
        </a:graphic>
      </p:graphicFrame>
      <p:sp>
        <p:nvSpPr>
          <p:cNvPr id="4" name="Text Placeholder 3">
            <a:extLst>
              <a:ext uri="{FF2B5EF4-FFF2-40B4-BE49-F238E27FC236}">
                <a16:creationId xmlns:a16="http://schemas.microsoft.com/office/drawing/2014/main" id="{C7B90D0A-0405-4179-ACE6-58348D85F97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34230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C57C4-8FD0-4C6B-81AA-B472DF70B962}"/>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773C9C60-E1CB-43EF-8A12-E1878A094E0A}"/>
              </a:ext>
            </a:extLst>
          </p:cNvPr>
          <p:cNvGraphicFramePr>
            <a:graphicFrameLocks noGrp="1"/>
          </p:cNvGraphicFramePr>
          <p:nvPr>
            <p:ph type="tbl" sz="quarter" idx="13"/>
            <p:extLst>
              <p:ext uri="{D42A27DB-BD31-4B8C-83A1-F6EECF244321}">
                <p14:modId xmlns:p14="http://schemas.microsoft.com/office/powerpoint/2010/main" val="2297719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18639962"/>
                    </a:ext>
                  </a:extLst>
                </a:gridCol>
                <a:gridCol w="246888">
                  <a:extLst>
                    <a:ext uri="{9D8B030D-6E8A-4147-A177-3AD203B41FA5}">
                      <a16:colId xmlns:a16="http://schemas.microsoft.com/office/drawing/2014/main" val="2640792449"/>
                    </a:ext>
                  </a:extLst>
                </a:gridCol>
                <a:gridCol w="246888">
                  <a:extLst>
                    <a:ext uri="{9D8B030D-6E8A-4147-A177-3AD203B41FA5}">
                      <a16:colId xmlns:a16="http://schemas.microsoft.com/office/drawing/2014/main" val="770456875"/>
                    </a:ext>
                  </a:extLst>
                </a:gridCol>
                <a:gridCol w="246888">
                  <a:extLst>
                    <a:ext uri="{9D8B030D-6E8A-4147-A177-3AD203B41FA5}">
                      <a16:colId xmlns:a16="http://schemas.microsoft.com/office/drawing/2014/main" val="506173802"/>
                    </a:ext>
                  </a:extLst>
                </a:gridCol>
                <a:gridCol w="246888">
                  <a:extLst>
                    <a:ext uri="{9D8B030D-6E8A-4147-A177-3AD203B41FA5}">
                      <a16:colId xmlns:a16="http://schemas.microsoft.com/office/drawing/2014/main" val="3060379909"/>
                    </a:ext>
                  </a:extLst>
                </a:gridCol>
                <a:gridCol w="246888">
                  <a:extLst>
                    <a:ext uri="{9D8B030D-6E8A-4147-A177-3AD203B41FA5}">
                      <a16:colId xmlns:a16="http://schemas.microsoft.com/office/drawing/2014/main" val="3331708843"/>
                    </a:ext>
                  </a:extLst>
                </a:gridCol>
                <a:gridCol w="246888">
                  <a:extLst>
                    <a:ext uri="{9D8B030D-6E8A-4147-A177-3AD203B41FA5}">
                      <a16:colId xmlns:a16="http://schemas.microsoft.com/office/drawing/2014/main" val="3511492206"/>
                    </a:ext>
                  </a:extLst>
                </a:gridCol>
                <a:gridCol w="246888">
                  <a:extLst>
                    <a:ext uri="{9D8B030D-6E8A-4147-A177-3AD203B41FA5}">
                      <a16:colId xmlns:a16="http://schemas.microsoft.com/office/drawing/2014/main" val="508991435"/>
                    </a:ext>
                  </a:extLst>
                </a:gridCol>
                <a:gridCol w="246888">
                  <a:extLst>
                    <a:ext uri="{9D8B030D-6E8A-4147-A177-3AD203B41FA5}">
                      <a16:colId xmlns:a16="http://schemas.microsoft.com/office/drawing/2014/main" val="2368530632"/>
                    </a:ext>
                  </a:extLst>
                </a:gridCol>
                <a:gridCol w="246888">
                  <a:extLst>
                    <a:ext uri="{9D8B030D-6E8A-4147-A177-3AD203B41FA5}">
                      <a16:colId xmlns:a16="http://schemas.microsoft.com/office/drawing/2014/main" val="2578991512"/>
                    </a:ext>
                  </a:extLst>
                </a:gridCol>
                <a:gridCol w="246888">
                  <a:extLst>
                    <a:ext uri="{9D8B030D-6E8A-4147-A177-3AD203B41FA5}">
                      <a16:colId xmlns:a16="http://schemas.microsoft.com/office/drawing/2014/main" val="1971509130"/>
                    </a:ext>
                  </a:extLst>
                </a:gridCol>
                <a:gridCol w="246888">
                  <a:extLst>
                    <a:ext uri="{9D8B030D-6E8A-4147-A177-3AD203B41FA5}">
                      <a16:colId xmlns:a16="http://schemas.microsoft.com/office/drawing/2014/main" val="3555911339"/>
                    </a:ext>
                  </a:extLst>
                </a:gridCol>
                <a:gridCol w="246888">
                  <a:extLst>
                    <a:ext uri="{9D8B030D-6E8A-4147-A177-3AD203B41FA5}">
                      <a16:colId xmlns:a16="http://schemas.microsoft.com/office/drawing/2014/main" val="2836286686"/>
                    </a:ext>
                  </a:extLst>
                </a:gridCol>
                <a:gridCol w="246888">
                  <a:extLst>
                    <a:ext uri="{9D8B030D-6E8A-4147-A177-3AD203B41FA5}">
                      <a16:colId xmlns:a16="http://schemas.microsoft.com/office/drawing/2014/main" val="2918266876"/>
                    </a:ext>
                  </a:extLst>
                </a:gridCol>
                <a:gridCol w="246888">
                  <a:extLst>
                    <a:ext uri="{9D8B030D-6E8A-4147-A177-3AD203B41FA5}">
                      <a16:colId xmlns:a16="http://schemas.microsoft.com/office/drawing/2014/main" val="2593513207"/>
                    </a:ext>
                  </a:extLst>
                </a:gridCol>
                <a:gridCol w="246888">
                  <a:extLst>
                    <a:ext uri="{9D8B030D-6E8A-4147-A177-3AD203B41FA5}">
                      <a16:colId xmlns:a16="http://schemas.microsoft.com/office/drawing/2014/main" val="406304799"/>
                    </a:ext>
                  </a:extLst>
                </a:gridCol>
                <a:gridCol w="246888">
                  <a:extLst>
                    <a:ext uri="{9D8B030D-6E8A-4147-A177-3AD203B41FA5}">
                      <a16:colId xmlns:a16="http://schemas.microsoft.com/office/drawing/2014/main" val="1274619979"/>
                    </a:ext>
                  </a:extLst>
                </a:gridCol>
                <a:gridCol w="246888">
                  <a:extLst>
                    <a:ext uri="{9D8B030D-6E8A-4147-A177-3AD203B41FA5}">
                      <a16:colId xmlns:a16="http://schemas.microsoft.com/office/drawing/2014/main" val="298066696"/>
                    </a:ext>
                  </a:extLst>
                </a:gridCol>
                <a:gridCol w="246888">
                  <a:extLst>
                    <a:ext uri="{9D8B030D-6E8A-4147-A177-3AD203B41FA5}">
                      <a16:colId xmlns:a16="http://schemas.microsoft.com/office/drawing/2014/main" val="3360210839"/>
                    </a:ext>
                  </a:extLst>
                </a:gridCol>
                <a:gridCol w="246888">
                  <a:extLst>
                    <a:ext uri="{9D8B030D-6E8A-4147-A177-3AD203B41FA5}">
                      <a16:colId xmlns:a16="http://schemas.microsoft.com/office/drawing/2014/main" val="1635734569"/>
                    </a:ext>
                  </a:extLst>
                </a:gridCol>
                <a:gridCol w="246888">
                  <a:extLst>
                    <a:ext uri="{9D8B030D-6E8A-4147-A177-3AD203B41FA5}">
                      <a16:colId xmlns:a16="http://schemas.microsoft.com/office/drawing/2014/main" val="1623051036"/>
                    </a:ext>
                  </a:extLst>
                </a:gridCol>
                <a:gridCol w="246888">
                  <a:extLst>
                    <a:ext uri="{9D8B030D-6E8A-4147-A177-3AD203B41FA5}">
                      <a16:colId xmlns:a16="http://schemas.microsoft.com/office/drawing/2014/main" val="2595687404"/>
                    </a:ext>
                  </a:extLst>
                </a:gridCol>
                <a:gridCol w="246888">
                  <a:extLst>
                    <a:ext uri="{9D8B030D-6E8A-4147-A177-3AD203B41FA5}">
                      <a16:colId xmlns:a16="http://schemas.microsoft.com/office/drawing/2014/main" val="4266852661"/>
                    </a:ext>
                  </a:extLst>
                </a:gridCol>
                <a:gridCol w="246888">
                  <a:extLst>
                    <a:ext uri="{9D8B030D-6E8A-4147-A177-3AD203B41FA5}">
                      <a16:colId xmlns:a16="http://schemas.microsoft.com/office/drawing/2014/main" val="2924801689"/>
                    </a:ext>
                  </a:extLst>
                </a:gridCol>
                <a:gridCol w="246888">
                  <a:extLst>
                    <a:ext uri="{9D8B030D-6E8A-4147-A177-3AD203B41FA5}">
                      <a16:colId xmlns:a16="http://schemas.microsoft.com/office/drawing/2014/main" val="4147346904"/>
                    </a:ext>
                  </a:extLst>
                </a:gridCol>
                <a:gridCol w="246888">
                  <a:extLst>
                    <a:ext uri="{9D8B030D-6E8A-4147-A177-3AD203B41FA5}">
                      <a16:colId xmlns:a16="http://schemas.microsoft.com/office/drawing/2014/main" val="3739039292"/>
                    </a:ext>
                  </a:extLst>
                </a:gridCol>
                <a:gridCol w="246888">
                  <a:extLst>
                    <a:ext uri="{9D8B030D-6E8A-4147-A177-3AD203B41FA5}">
                      <a16:colId xmlns:a16="http://schemas.microsoft.com/office/drawing/2014/main" val="4219120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5380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- 2018-02-12 12:18:00</a:t>
                      </a:r>
                      <a:r>
                        <a:rPr kumimoji="0" lang="en-US" sz="1000" b="0" i="0" u="none" strike="noStrike" kern="1200" cap="none" spc="0" normalizeH="0" baseline="0" noProof="0">
                          <a:ln>
                            <a:noFill/>
                          </a:ln>
                          <a:solidFill>
                            <a:prstClr val="black"/>
                          </a:solidFill>
                          <a:effectLst/>
                          <a:uLnTx/>
                          <a:uFillTx/>
                          <a:latin typeface="+mn-lt"/>
                          <a:ea typeface="+mn-ea"/>
                          <a:cs typeface="+mn-cs"/>
                        </a:rPr>
                        <a:t>
A word whizz a week keeps the Monday blues away!
AFAIC, an informal word for as far as I'm concerned (used in emails, text messages, social media, etc. to give your personal opinion about something).
Example of the word in use:
‘AFAIC, this place has the best tapas you can find.’
Do you use the word AFAIC regularly?
https://www.oxfordlearnersdictionaries.com/definition/english/afaic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29419785"/>
                  </a:ext>
                </a:extLst>
              </a:tr>
            </a:tbl>
          </a:graphicData>
        </a:graphic>
      </p:graphicFrame>
      <p:sp>
        <p:nvSpPr>
          <p:cNvPr id="4" name="Text Placeholder 3">
            <a:extLst>
              <a:ext uri="{FF2B5EF4-FFF2-40B4-BE49-F238E27FC236}">
                <a16:creationId xmlns:a16="http://schemas.microsoft.com/office/drawing/2014/main" id="{89392AC2-1DCE-4458-BD51-2C93B5DBEE8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93767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C58CF-C7C0-4433-854E-CD1FEF368B2C}"/>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0F34C928-2B8E-46E1-9454-4F83207357FC}"/>
              </a:ext>
            </a:extLst>
          </p:cNvPr>
          <p:cNvGraphicFramePr>
            <a:graphicFrameLocks noGrp="1"/>
          </p:cNvGraphicFramePr>
          <p:nvPr>
            <p:ph type="tbl" sz="quarter" idx="13"/>
            <p:extLst>
              <p:ext uri="{D42A27DB-BD31-4B8C-83A1-F6EECF244321}">
                <p14:modId xmlns:p14="http://schemas.microsoft.com/office/powerpoint/2010/main" val="3298599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65879931"/>
                    </a:ext>
                  </a:extLst>
                </a:gridCol>
                <a:gridCol w="246888">
                  <a:extLst>
                    <a:ext uri="{9D8B030D-6E8A-4147-A177-3AD203B41FA5}">
                      <a16:colId xmlns:a16="http://schemas.microsoft.com/office/drawing/2014/main" val="3609660209"/>
                    </a:ext>
                  </a:extLst>
                </a:gridCol>
                <a:gridCol w="246888">
                  <a:extLst>
                    <a:ext uri="{9D8B030D-6E8A-4147-A177-3AD203B41FA5}">
                      <a16:colId xmlns:a16="http://schemas.microsoft.com/office/drawing/2014/main" val="2325143230"/>
                    </a:ext>
                  </a:extLst>
                </a:gridCol>
                <a:gridCol w="246888">
                  <a:extLst>
                    <a:ext uri="{9D8B030D-6E8A-4147-A177-3AD203B41FA5}">
                      <a16:colId xmlns:a16="http://schemas.microsoft.com/office/drawing/2014/main" val="1387855236"/>
                    </a:ext>
                  </a:extLst>
                </a:gridCol>
                <a:gridCol w="246888">
                  <a:extLst>
                    <a:ext uri="{9D8B030D-6E8A-4147-A177-3AD203B41FA5}">
                      <a16:colId xmlns:a16="http://schemas.microsoft.com/office/drawing/2014/main" val="1021190012"/>
                    </a:ext>
                  </a:extLst>
                </a:gridCol>
                <a:gridCol w="246888">
                  <a:extLst>
                    <a:ext uri="{9D8B030D-6E8A-4147-A177-3AD203B41FA5}">
                      <a16:colId xmlns:a16="http://schemas.microsoft.com/office/drawing/2014/main" val="3010815966"/>
                    </a:ext>
                  </a:extLst>
                </a:gridCol>
                <a:gridCol w="246888">
                  <a:extLst>
                    <a:ext uri="{9D8B030D-6E8A-4147-A177-3AD203B41FA5}">
                      <a16:colId xmlns:a16="http://schemas.microsoft.com/office/drawing/2014/main" val="3981773818"/>
                    </a:ext>
                  </a:extLst>
                </a:gridCol>
                <a:gridCol w="246888">
                  <a:extLst>
                    <a:ext uri="{9D8B030D-6E8A-4147-A177-3AD203B41FA5}">
                      <a16:colId xmlns:a16="http://schemas.microsoft.com/office/drawing/2014/main" val="2170992380"/>
                    </a:ext>
                  </a:extLst>
                </a:gridCol>
                <a:gridCol w="246888">
                  <a:extLst>
                    <a:ext uri="{9D8B030D-6E8A-4147-A177-3AD203B41FA5}">
                      <a16:colId xmlns:a16="http://schemas.microsoft.com/office/drawing/2014/main" val="2386336756"/>
                    </a:ext>
                  </a:extLst>
                </a:gridCol>
                <a:gridCol w="246888">
                  <a:extLst>
                    <a:ext uri="{9D8B030D-6E8A-4147-A177-3AD203B41FA5}">
                      <a16:colId xmlns:a16="http://schemas.microsoft.com/office/drawing/2014/main" val="753226288"/>
                    </a:ext>
                  </a:extLst>
                </a:gridCol>
                <a:gridCol w="246888">
                  <a:extLst>
                    <a:ext uri="{9D8B030D-6E8A-4147-A177-3AD203B41FA5}">
                      <a16:colId xmlns:a16="http://schemas.microsoft.com/office/drawing/2014/main" val="2244251984"/>
                    </a:ext>
                  </a:extLst>
                </a:gridCol>
                <a:gridCol w="246888">
                  <a:extLst>
                    <a:ext uri="{9D8B030D-6E8A-4147-A177-3AD203B41FA5}">
                      <a16:colId xmlns:a16="http://schemas.microsoft.com/office/drawing/2014/main" val="2939304698"/>
                    </a:ext>
                  </a:extLst>
                </a:gridCol>
                <a:gridCol w="246888">
                  <a:extLst>
                    <a:ext uri="{9D8B030D-6E8A-4147-A177-3AD203B41FA5}">
                      <a16:colId xmlns:a16="http://schemas.microsoft.com/office/drawing/2014/main" val="1565673776"/>
                    </a:ext>
                  </a:extLst>
                </a:gridCol>
                <a:gridCol w="246888">
                  <a:extLst>
                    <a:ext uri="{9D8B030D-6E8A-4147-A177-3AD203B41FA5}">
                      <a16:colId xmlns:a16="http://schemas.microsoft.com/office/drawing/2014/main" val="906856834"/>
                    </a:ext>
                  </a:extLst>
                </a:gridCol>
                <a:gridCol w="246888">
                  <a:extLst>
                    <a:ext uri="{9D8B030D-6E8A-4147-A177-3AD203B41FA5}">
                      <a16:colId xmlns:a16="http://schemas.microsoft.com/office/drawing/2014/main" val="1984539804"/>
                    </a:ext>
                  </a:extLst>
                </a:gridCol>
                <a:gridCol w="246888">
                  <a:extLst>
                    <a:ext uri="{9D8B030D-6E8A-4147-A177-3AD203B41FA5}">
                      <a16:colId xmlns:a16="http://schemas.microsoft.com/office/drawing/2014/main" val="2367499452"/>
                    </a:ext>
                  </a:extLst>
                </a:gridCol>
                <a:gridCol w="246888">
                  <a:extLst>
                    <a:ext uri="{9D8B030D-6E8A-4147-A177-3AD203B41FA5}">
                      <a16:colId xmlns:a16="http://schemas.microsoft.com/office/drawing/2014/main" val="2469529549"/>
                    </a:ext>
                  </a:extLst>
                </a:gridCol>
                <a:gridCol w="246888">
                  <a:extLst>
                    <a:ext uri="{9D8B030D-6E8A-4147-A177-3AD203B41FA5}">
                      <a16:colId xmlns:a16="http://schemas.microsoft.com/office/drawing/2014/main" val="1090277371"/>
                    </a:ext>
                  </a:extLst>
                </a:gridCol>
                <a:gridCol w="246888">
                  <a:extLst>
                    <a:ext uri="{9D8B030D-6E8A-4147-A177-3AD203B41FA5}">
                      <a16:colId xmlns:a16="http://schemas.microsoft.com/office/drawing/2014/main" val="3120412938"/>
                    </a:ext>
                  </a:extLst>
                </a:gridCol>
                <a:gridCol w="246888">
                  <a:extLst>
                    <a:ext uri="{9D8B030D-6E8A-4147-A177-3AD203B41FA5}">
                      <a16:colId xmlns:a16="http://schemas.microsoft.com/office/drawing/2014/main" val="2343424224"/>
                    </a:ext>
                  </a:extLst>
                </a:gridCol>
                <a:gridCol w="246888">
                  <a:extLst>
                    <a:ext uri="{9D8B030D-6E8A-4147-A177-3AD203B41FA5}">
                      <a16:colId xmlns:a16="http://schemas.microsoft.com/office/drawing/2014/main" val="3275067561"/>
                    </a:ext>
                  </a:extLst>
                </a:gridCol>
                <a:gridCol w="246888">
                  <a:extLst>
                    <a:ext uri="{9D8B030D-6E8A-4147-A177-3AD203B41FA5}">
                      <a16:colId xmlns:a16="http://schemas.microsoft.com/office/drawing/2014/main" val="3221482323"/>
                    </a:ext>
                  </a:extLst>
                </a:gridCol>
                <a:gridCol w="246888">
                  <a:extLst>
                    <a:ext uri="{9D8B030D-6E8A-4147-A177-3AD203B41FA5}">
                      <a16:colId xmlns:a16="http://schemas.microsoft.com/office/drawing/2014/main" val="4206044013"/>
                    </a:ext>
                  </a:extLst>
                </a:gridCol>
                <a:gridCol w="246888">
                  <a:extLst>
                    <a:ext uri="{9D8B030D-6E8A-4147-A177-3AD203B41FA5}">
                      <a16:colId xmlns:a16="http://schemas.microsoft.com/office/drawing/2014/main" val="2201757861"/>
                    </a:ext>
                  </a:extLst>
                </a:gridCol>
                <a:gridCol w="246888">
                  <a:extLst>
                    <a:ext uri="{9D8B030D-6E8A-4147-A177-3AD203B41FA5}">
                      <a16:colId xmlns:a16="http://schemas.microsoft.com/office/drawing/2014/main" val="2007186537"/>
                    </a:ext>
                  </a:extLst>
                </a:gridCol>
                <a:gridCol w="246888">
                  <a:extLst>
                    <a:ext uri="{9D8B030D-6E8A-4147-A177-3AD203B41FA5}">
                      <a16:colId xmlns:a16="http://schemas.microsoft.com/office/drawing/2014/main" val="2525304413"/>
                    </a:ext>
                  </a:extLst>
                </a:gridCol>
                <a:gridCol w="246888">
                  <a:extLst>
                    <a:ext uri="{9D8B030D-6E8A-4147-A177-3AD203B41FA5}">
                      <a16:colId xmlns:a16="http://schemas.microsoft.com/office/drawing/2014/main" val="3192747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677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- 2018-02-08 12:18:00</a:t>
                      </a:r>
                      <a:r>
                        <a:rPr kumimoji="0" lang="en-US" sz="1000" b="0" i="0" u="none" strike="noStrike" kern="1200" cap="none" spc="0" normalizeH="0" baseline="0" noProof="0">
                          <a:ln>
                            <a:noFill/>
                          </a:ln>
                          <a:solidFill>
                            <a:prstClr val="black"/>
                          </a:solidFill>
                          <a:effectLst/>
                          <a:uLnTx/>
                          <a:uFillTx/>
                          <a:latin typeface="+mn-lt"/>
                          <a:ea typeface="+mn-ea"/>
                          <a:cs typeface="+mn-cs"/>
                        </a:rPr>
                        <a:t>
Stimulate your interest in Chemistry and gain a firm understanding of important principles and concepts with Oxford Fajar Chemistry for Matriculation comprehensive textbook!
“I like the comprehensiveness that covered various features in one book,” Lok, Chemistry Lecturer Matriculation.
https://www.oxfordfajar.com.my/higher-education/chemistry-for-matriculation-semester-2/1931#returnurl=/search&amp;term=matriculation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62202862"/>
                  </a:ext>
                </a:extLst>
              </a:tr>
            </a:tbl>
          </a:graphicData>
        </a:graphic>
      </p:graphicFrame>
      <p:sp>
        <p:nvSpPr>
          <p:cNvPr id="4" name="Text Placeholder 3">
            <a:extLst>
              <a:ext uri="{FF2B5EF4-FFF2-40B4-BE49-F238E27FC236}">
                <a16:creationId xmlns:a16="http://schemas.microsoft.com/office/drawing/2014/main" id="{0928BF79-EF89-4642-973A-20EE64854EC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21021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3ADA-5AD6-41EC-9A41-71FA785339B2}"/>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09004E8A-23D3-4654-B199-5F0C26F4D27C}"/>
              </a:ext>
            </a:extLst>
          </p:cNvPr>
          <p:cNvGraphicFramePr>
            <a:graphicFrameLocks noGrp="1"/>
          </p:cNvGraphicFramePr>
          <p:nvPr>
            <p:ph type="tbl" sz="quarter" idx="13"/>
            <p:extLst>
              <p:ext uri="{D42A27DB-BD31-4B8C-83A1-F6EECF244321}">
                <p14:modId xmlns:p14="http://schemas.microsoft.com/office/powerpoint/2010/main" val="1679335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9917063"/>
                    </a:ext>
                  </a:extLst>
                </a:gridCol>
                <a:gridCol w="246888">
                  <a:extLst>
                    <a:ext uri="{9D8B030D-6E8A-4147-A177-3AD203B41FA5}">
                      <a16:colId xmlns:a16="http://schemas.microsoft.com/office/drawing/2014/main" val="1177082292"/>
                    </a:ext>
                  </a:extLst>
                </a:gridCol>
                <a:gridCol w="246888">
                  <a:extLst>
                    <a:ext uri="{9D8B030D-6E8A-4147-A177-3AD203B41FA5}">
                      <a16:colId xmlns:a16="http://schemas.microsoft.com/office/drawing/2014/main" val="738310931"/>
                    </a:ext>
                  </a:extLst>
                </a:gridCol>
                <a:gridCol w="246888">
                  <a:extLst>
                    <a:ext uri="{9D8B030D-6E8A-4147-A177-3AD203B41FA5}">
                      <a16:colId xmlns:a16="http://schemas.microsoft.com/office/drawing/2014/main" val="3814284714"/>
                    </a:ext>
                  </a:extLst>
                </a:gridCol>
                <a:gridCol w="246888">
                  <a:extLst>
                    <a:ext uri="{9D8B030D-6E8A-4147-A177-3AD203B41FA5}">
                      <a16:colId xmlns:a16="http://schemas.microsoft.com/office/drawing/2014/main" val="4069989022"/>
                    </a:ext>
                  </a:extLst>
                </a:gridCol>
                <a:gridCol w="246888">
                  <a:extLst>
                    <a:ext uri="{9D8B030D-6E8A-4147-A177-3AD203B41FA5}">
                      <a16:colId xmlns:a16="http://schemas.microsoft.com/office/drawing/2014/main" val="3773306493"/>
                    </a:ext>
                  </a:extLst>
                </a:gridCol>
                <a:gridCol w="246888">
                  <a:extLst>
                    <a:ext uri="{9D8B030D-6E8A-4147-A177-3AD203B41FA5}">
                      <a16:colId xmlns:a16="http://schemas.microsoft.com/office/drawing/2014/main" val="557096883"/>
                    </a:ext>
                  </a:extLst>
                </a:gridCol>
                <a:gridCol w="246888">
                  <a:extLst>
                    <a:ext uri="{9D8B030D-6E8A-4147-A177-3AD203B41FA5}">
                      <a16:colId xmlns:a16="http://schemas.microsoft.com/office/drawing/2014/main" val="2295910520"/>
                    </a:ext>
                  </a:extLst>
                </a:gridCol>
                <a:gridCol w="246888">
                  <a:extLst>
                    <a:ext uri="{9D8B030D-6E8A-4147-A177-3AD203B41FA5}">
                      <a16:colId xmlns:a16="http://schemas.microsoft.com/office/drawing/2014/main" val="2656735393"/>
                    </a:ext>
                  </a:extLst>
                </a:gridCol>
                <a:gridCol w="246888">
                  <a:extLst>
                    <a:ext uri="{9D8B030D-6E8A-4147-A177-3AD203B41FA5}">
                      <a16:colId xmlns:a16="http://schemas.microsoft.com/office/drawing/2014/main" val="1190951552"/>
                    </a:ext>
                  </a:extLst>
                </a:gridCol>
                <a:gridCol w="246888">
                  <a:extLst>
                    <a:ext uri="{9D8B030D-6E8A-4147-A177-3AD203B41FA5}">
                      <a16:colId xmlns:a16="http://schemas.microsoft.com/office/drawing/2014/main" val="563595775"/>
                    </a:ext>
                  </a:extLst>
                </a:gridCol>
                <a:gridCol w="246888">
                  <a:extLst>
                    <a:ext uri="{9D8B030D-6E8A-4147-A177-3AD203B41FA5}">
                      <a16:colId xmlns:a16="http://schemas.microsoft.com/office/drawing/2014/main" val="3083246014"/>
                    </a:ext>
                  </a:extLst>
                </a:gridCol>
                <a:gridCol w="246888">
                  <a:extLst>
                    <a:ext uri="{9D8B030D-6E8A-4147-A177-3AD203B41FA5}">
                      <a16:colId xmlns:a16="http://schemas.microsoft.com/office/drawing/2014/main" val="4021255772"/>
                    </a:ext>
                  </a:extLst>
                </a:gridCol>
                <a:gridCol w="246888">
                  <a:extLst>
                    <a:ext uri="{9D8B030D-6E8A-4147-A177-3AD203B41FA5}">
                      <a16:colId xmlns:a16="http://schemas.microsoft.com/office/drawing/2014/main" val="60511176"/>
                    </a:ext>
                  </a:extLst>
                </a:gridCol>
                <a:gridCol w="246888">
                  <a:extLst>
                    <a:ext uri="{9D8B030D-6E8A-4147-A177-3AD203B41FA5}">
                      <a16:colId xmlns:a16="http://schemas.microsoft.com/office/drawing/2014/main" val="998089293"/>
                    </a:ext>
                  </a:extLst>
                </a:gridCol>
                <a:gridCol w="246888">
                  <a:extLst>
                    <a:ext uri="{9D8B030D-6E8A-4147-A177-3AD203B41FA5}">
                      <a16:colId xmlns:a16="http://schemas.microsoft.com/office/drawing/2014/main" val="2523333308"/>
                    </a:ext>
                  </a:extLst>
                </a:gridCol>
                <a:gridCol w="246888">
                  <a:extLst>
                    <a:ext uri="{9D8B030D-6E8A-4147-A177-3AD203B41FA5}">
                      <a16:colId xmlns:a16="http://schemas.microsoft.com/office/drawing/2014/main" val="977749669"/>
                    </a:ext>
                  </a:extLst>
                </a:gridCol>
                <a:gridCol w="246888">
                  <a:extLst>
                    <a:ext uri="{9D8B030D-6E8A-4147-A177-3AD203B41FA5}">
                      <a16:colId xmlns:a16="http://schemas.microsoft.com/office/drawing/2014/main" val="2084462836"/>
                    </a:ext>
                  </a:extLst>
                </a:gridCol>
                <a:gridCol w="246888">
                  <a:extLst>
                    <a:ext uri="{9D8B030D-6E8A-4147-A177-3AD203B41FA5}">
                      <a16:colId xmlns:a16="http://schemas.microsoft.com/office/drawing/2014/main" val="1962056946"/>
                    </a:ext>
                  </a:extLst>
                </a:gridCol>
                <a:gridCol w="246888">
                  <a:extLst>
                    <a:ext uri="{9D8B030D-6E8A-4147-A177-3AD203B41FA5}">
                      <a16:colId xmlns:a16="http://schemas.microsoft.com/office/drawing/2014/main" val="3769355263"/>
                    </a:ext>
                  </a:extLst>
                </a:gridCol>
                <a:gridCol w="246888">
                  <a:extLst>
                    <a:ext uri="{9D8B030D-6E8A-4147-A177-3AD203B41FA5}">
                      <a16:colId xmlns:a16="http://schemas.microsoft.com/office/drawing/2014/main" val="1759585182"/>
                    </a:ext>
                  </a:extLst>
                </a:gridCol>
                <a:gridCol w="246888">
                  <a:extLst>
                    <a:ext uri="{9D8B030D-6E8A-4147-A177-3AD203B41FA5}">
                      <a16:colId xmlns:a16="http://schemas.microsoft.com/office/drawing/2014/main" val="2453496350"/>
                    </a:ext>
                  </a:extLst>
                </a:gridCol>
                <a:gridCol w="246888">
                  <a:extLst>
                    <a:ext uri="{9D8B030D-6E8A-4147-A177-3AD203B41FA5}">
                      <a16:colId xmlns:a16="http://schemas.microsoft.com/office/drawing/2014/main" val="3320821641"/>
                    </a:ext>
                  </a:extLst>
                </a:gridCol>
                <a:gridCol w="246888">
                  <a:extLst>
                    <a:ext uri="{9D8B030D-6E8A-4147-A177-3AD203B41FA5}">
                      <a16:colId xmlns:a16="http://schemas.microsoft.com/office/drawing/2014/main" val="829446937"/>
                    </a:ext>
                  </a:extLst>
                </a:gridCol>
                <a:gridCol w="246888">
                  <a:extLst>
                    <a:ext uri="{9D8B030D-6E8A-4147-A177-3AD203B41FA5}">
                      <a16:colId xmlns:a16="http://schemas.microsoft.com/office/drawing/2014/main" val="2185401823"/>
                    </a:ext>
                  </a:extLst>
                </a:gridCol>
                <a:gridCol w="246888">
                  <a:extLst>
                    <a:ext uri="{9D8B030D-6E8A-4147-A177-3AD203B41FA5}">
                      <a16:colId xmlns:a16="http://schemas.microsoft.com/office/drawing/2014/main" val="3843500932"/>
                    </a:ext>
                  </a:extLst>
                </a:gridCol>
                <a:gridCol w="246888">
                  <a:extLst>
                    <a:ext uri="{9D8B030D-6E8A-4147-A177-3AD203B41FA5}">
                      <a16:colId xmlns:a16="http://schemas.microsoft.com/office/drawing/2014/main" val="887934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32531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- 2018-02-06 15:36:01</a:t>
                      </a:r>
                      <a:r>
                        <a:rPr kumimoji="0" lang="en-US" sz="1000" b="0" i="0" u="none" strike="noStrike" kern="1200" cap="none" spc="0" normalizeH="0" baseline="0" noProof="0">
                          <a:ln>
                            <a:noFill/>
                          </a:ln>
                          <a:solidFill>
                            <a:prstClr val="black"/>
                          </a:solidFill>
                          <a:effectLst/>
                          <a:uLnTx/>
                          <a:uFillTx/>
                          <a:latin typeface="+mn-lt"/>
                          <a:ea typeface="+mn-ea"/>
                          <a:cs typeface="+mn-cs"/>
                        </a:rPr>
                        <a:t>
It is important to run meetings that do not go off track, be it for your group assignment discussions or your future work meetings.
Let’s look at some tips from the veteran financier, Ray Dalio.
https://ideas.ted.com/9-common-sense-rules-for-getting-the-most-out-of-meetings/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35255241"/>
                  </a:ext>
                </a:extLst>
              </a:tr>
            </a:tbl>
          </a:graphicData>
        </a:graphic>
      </p:graphicFrame>
      <p:sp>
        <p:nvSpPr>
          <p:cNvPr id="4" name="Text Placeholder 3">
            <a:extLst>
              <a:ext uri="{FF2B5EF4-FFF2-40B4-BE49-F238E27FC236}">
                <a16:creationId xmlns:a16="http://schemas.microsoft.com/office/drawing/2014/main" id="{F54876A8-93C8-4DAD-B54E-072D51E5025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13298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BE538-F2A0-4589-862E-C81882BD82AD}"/>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F23457AC-C939-40AC-8F3F-8D43CC669CD6}"/>
              </a:ext>
            </a:extLst>
          </p:cNvPr>
          <p:cNvGraphicFramePr>
            <a:graphicFrameLocks noGrp="1"/>
          </p:cNvGraphicFramePr>
          <p:nvPr>
            <p:ph type="tbl" sz="quarter" idx="13"/>
            <p:extLst>
              <p:ext uri="{D42A27DB-BD31-4B8C-83A1-F6EECF244321}">
                <p14:modId xmlns:p14="http://schemas.microsoft.com/office/powerpoint/2010/main" val="2466464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01036378"/>
                    </a:ext>
                  </a:extLst>
                </a:gridCol>
                <a:gridCol w="246888">
                  <a:extLst>
                    <a:ext uri="{9D8B030D-6E8A-4147-A177-3AD203B41FA5}">
                      <a16:colId xmlns:a16="http://schemas.microsoft.com/office/drawing/2014/main" val="2154750389"/>
                    </a:ext>
                  </a:extLst>
                </a:gridCol>
                <a:gridCol w="246888">
                  <a:extLst>
                    <a:ext uri="{9D8B030D-6E8A-4147-A177-3AD203B41FA5}">
                      <a16:colId xmlns:a16="http://schemas.microsoft.com/office/drawing/2014/main" val="1255178535"/>
                    </a:ext>
                  </a:extLst>
                </a:gridCol>
                <a:gridCol w="246888">
                  <a:extLst>
                    <a:ext uri="{9D8B030D-6E8A-4147-A177-3AD203B41FA5}">
                      <a16:colId xmlns:a16="http://schemas.microsoft.com/office/drawing/2014/main" val="3406135484"/>
                    </a:ext>
                  </a:extLst>
                </a:gridCol>
                <a:gridCol w="246888">
                  <a:extLst>
                    <a:ext uri="{9D8B030D-6E8A-4147-A177-3AD203B41FA5}">
                      <a16:colId xmlns:a16="http://schemas.microsoft.com/office/drawing/2014/main" val="2226115090"/>
                    </a:ext>
                  </a:extLst>
                </a:gridCol>
                <a:gridCol w="246888">
                  <a:extLst>
                    <a:ext uri="{9D8B030D-6E8A-4147-A177-3AD203B41FA5}">
                      <a16:colId xmlns:a16="http://schemas.microsoft.com/office/drawing/2014/main" val="330817738"/>
                    </a:ext>
                  </a:extLst>
                </a:gridCol>
                <a:gridCol w="246888">
                  <a:extLst>
                    <a:ext uri="{9D8B030D-6E8A-4147-A177-3AD203B41FA5}">
                      <a16:colId xmlns:a16="http://schemas.microsoft.com/office/drawing/2014/main" val="511868950"/>
                    </a:ext>
                  </a:extLst>
                </a:gridCol>
                <a:gridCol w="246888">
                  <a:extLst>
                    <a:ext uri="{9D8B030D-6E8A-4147-A177-3AD203B41FA5}">
                      <a16:colId xmlns:a16="http://schemas.microsoft.com/office/drawing/2014/main" val="62111172"/>
                    </a:ext>
                  </a:extLst>
                </a:gridCol>
                <a:gridCol w="246888">
                  <a:extLst>
                    <a:ext uri="{9D8B030D-6E8A-4147-A177-3AD203B41FA5}">
                      <a16:colId xmlns:a16="http://schemas.microsoft.com/office/drawing/2014/main" val="1832313486"/>
                    </a:ext>
                  </a:extLst>
                </a:gridCol>
                <a:gridCol w="246888">
                  <a:extLst>
                    <a:ext uri="{9D8B030D-6E8A-4147-A177-3AD203B41FA5}">
                      <a16:colId xmlns:a16="http://schemas.microsoft.com/office/drawing/2014/main" val="1756788156"/>
                    </a:ext>
                  </a:extLst>
                </a:gridCol>
                <a:gridCol w="246888">
                  <a:extLst>
                    <a:ext uri="{9D8B030D-6E8A-4147-A177-3AD203B41FA5}">
                      <a16:colId xmlns:a16="http://schemas.microsoft.com/office/drawing/2014/main" val="4200065249"/>
                    </a:ext>
                  </a:extLst>
                </a:gridCol>
                <a:gridCol w="246888">
                  <a:extLst>
                    <a:ext uri="{9D8B030D-6E8A-4147-A177-3AD203B41FA5}">
                      <a16:colId xmlns:a16="http://schemas.microsoft.com/office/drawing/2014/main" val="421996628"/>
                    </a:ext>
                  </a:extLst>
                </a:gridCol>
                <a:gridCol w="246888">
                  <a:extLst>
                    <a:ext uri="{9D8B030D-6E8A-4147-A177-3AD203B41FA5}">
                      <a16:colId xmlns:a16="http://schemas.microsoft.com/office/drawing/2014/main" val="895659198"/>
                    </a:ext>
                  </a:extLst>
                </a:gridCol>
                <a:gridCol w="246888">
                  <a:extLst>
                    <a:ext uri="{9D8B030D-6E8A-4147-A177-3AD203B41FA5}">
                      <a16:colId xmlns:a16="http://schemas.microsoft.com/office/drawing/2014/main" val="4112939623"/>
                    </a:ext>
                  </a:extLst>
                </a:gridCol>
                <a:gridCol w="246888">
                  <a:extLst>
                    <a:ext uri="{9D8B030D-6E8A-4147-A177-3AD203B41FA5}">
                      <a16:colId xmlns:a16="http://schemas.microsoft.com/office/drawing/2014/main" val="303934256"/>
                    </a:ext>
                  </a:extLst>
                </a:gridCol>
                <a:gridCol w="246888">
                  <a:extLst>
                    <a:ext uri="{9D8B030D-6E8A-4147-A177-3AD203B41FA5}">
                      <a16:colId xmlns:a16="http://schemas.microsoft.com/office/drawing/2014/main" val="3774621565"/>
                    </a:ext>
                  </a:extLst>
                </a:gridCol>
                <a:gridCol w="246888">
                  <a:extLst>
                    <a:ext uri="{9D8B030D-6E8A-4147-A177-3AD203B41FA5}">
                      <a16:colId xmlns:a16="http://schemas.microsoft.com/office/drawing/2014/main" val="1421967328"/>
                    </a:ext>
                  </a:extLst>
                </a:gridCol>
                <a:gridCol w="246888">
                  <a:extLst>
                    <a:ext uri="{9D8B030D-6E8A-4147-A177-3AD203B41FA5}">
                      <a16:colId xmlns:a16="http://schemas.microsoft.com/office/drawing/2014/main" val="2975726822"/>
                    </a:ext>
                  </a:extLst>
                </a:gridCol>
                <a:gridCol w="246888">
                  <a:extLst>
                    <a:ext uri="{9D8B030D-6E8A-4147-A177-3AD203B41FA5}">
                      <a16:colId xmlns:a16="http://schemas.microsoft.com/office/drawing/2014/main" val="1308972823"/>
                    </a:ext>
                  </a:extLst>
                </a:gridCol>
                <a:gridCol w="246888">
                  <a:extLst>
                    <a:ext uri="{9D8B030D-6E8A-4147-A177-3AD203B41FA5}">
                      <a16:colId xmlns:a16="http://schemas.microsoft.com/office/drawing/2014/main" val="1312478924"/>
                    </a:ext>
                  </a:extLst>
                </a:gridCol>
                <a:gridCol w="246888">
                  <a:extLst>
                    <a:ext uri="{9D8B030D-6E8A-4147-A177-3AD203B41FA5}">
                      <a16:colId xmlns:a16="http://schemas.microsoft.com/office/drawing/2014/main" val="3264156409"/>
                    </a:ext>
                  </a:extLst>
                </a:gridCol>
                <a:gridCol w="246888">
                  <a:extLst>
                    <a:ext uri="{9D8B030D-6E8A-4147-A177-3AD203B41FA5}">
                      <a16:colId xmlns:a16="http://schemas.microsoft.com/office/drawing/2014/main" val="3805487928"/>
                    </a:ext>
                  </a:extLst>
                </a:gridCol>
                <a:gridCol w="246888">
                  <a:extLst>
                    <a:ext uri="{9D8B030D-6E8A-4147-A177-3AD203B41FA5}">
                      <a16:colId xmlns:a16="http://schemas.microsoft.com/office/drawing/2014/main" val="1085423804"/>
                    </a:ext>
                  </a:extLst>
                </a:gridCol>
                <a:gridCol w="246888">
                  <a:extLst>
                    <a:ext uri="{9D8B030D-6E8A-4147-A177-3AD203B41FA5}">
                      <a16:colId xmlns:a16="http://schemas.microsoft.com/office/drawing/2014/main" val="1837899898"/>
                    </a:ext>
                  </a:extLst>
                </a:gridCol>
                <a:gridCol w="246888">
                  <a:extLst>
                    <a:ext uri="{9D8B030D-6E8A-4147-A177-3AD203B41FA5}">
                      <a16:colId xmlns:a16="http://schemas.microsoft.com/office/drawing/2014/main" val="2527594509"/>
                    </a:ext>
                  </a:extLst>
                </a:gridCol>
                <a:gridCol w="246888">
                  <a:extLst>
                    <a:ext uri="{9D8B030D-6E8A-4147-A177-3AD203B41FA5}">
                      <a16:colId xmlns:a16="http://schemas.microsoft.com/office/drawing/2014/main" val="140445556"/>
                    </a:ext>
                  </a:extLst>
                </a:gridCol>
                <a:gridCol w="246888">
                  <a:extLst>
                    <a:ext uri="{9D8B030D-6E8A-4147-A177-3AD203B41FA5}">
                      <a16:colId xmlns:a16="http://schemas.microsoft.com/office/drawing/2014/main" val="2604496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37250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- 2018-02-05 15:16:00</a:t>
                      </a:r>
                      <a:r>
                        <a:rPr kumimoji="0" lang="en-US" sz="1000" b="0" i="0" u="none" strike="noStrike" kern="1200" cap="none" spc="0" normalizeH="0" baseline="0" noProof="0">
                          <a:ln>
                            <a:noFill/>
                          </a:ln>
                          <a:solidFill>
                            <a:prstClr val="black"/>
                          </a:solidFill>
                          <a:effectLst/>
                          <a:uLnTx/>
                          <a:uFillTx/>
                          <a:latin typeface="+mn-lt"/>
                          <a:ea typeface="+mn-ea"/>
                          <a:cs typeface="+mn-cs"/>
                        </a:rPr>
                        <a:t>
Master your skills in answering STPM calculation-based questions anytime and anywhere with Oxford Fajar Fully Worked Solutions!
Get your FREE trial today!
https://e-learning.oxfordfajar.com.my/download_app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54677029"/>
                  </a:ext>
                </a:extLst>
              </a:tr>
            </a:tbl>
          </a:graphicData>
        </a:graphic>
      </p:graphicFrame>
      <p:sp>
        <p:nvSpPr>
          <p:cNvPr id="4" name="Text Placeholder 3">
            <a:extLst>
              <a:ext uri="{FF2B5EF4-FFF2-40B4-BE49-F238E27FC236}">
                <a16:creationId xmlns:a16="http://schemas.microsoft.com/office/drawing/2014/main" id="{D339E09D-F1C3-4C0A-AC50-2D1DC67E95C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95142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FE12E-CAFE-43A7-83A2-2475B2D945AD}"/>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F382D5C4-9FEA-4DD0-97B3-F50FC688B08A}"/>
              </a:ext>
            </a:extLst>
          </p:cNvPr>
          <p:cNvGraphicFramePr>
            <a:graphicFrameLocks noGrp="1"/>
          </p:cNvGraphicFramePr>
          <p:nvPr>
            <p:ph type="tbl" sz="quarter" idx="13"/>
            <p:extLst>
              <p:ext uri="{D42A27DB-BD31-4B8C-83A1-F6EECF244321}">
                <p14:modId xmlns:p14="http://schemas.microsoft.com/office/powerpoint/2010/main" val="2664547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65972133"/>
                    </a:ext>
                  </a:extLst>
                </a:gridCol>
                <a:gridCol w="246888">
                  <a:extLst>
                    <a:ext uri="{9D8B030D-6E8A-4147-A177-3AD203B41FA5}">
                      <a16:colId xmlns:a16="http://schemas.microsoft.com/office/drawing/2014/main" val="3903486287"/>
                    </a:ext>
                  </a:extLst>
                </a:gridCol>
                <a:gridCol w="246888">
                  <a:extLst>
                    <a:ext uri="{9D8B030D-6E8A-4147-A177-3AD203B41FA5}">
                      <a16:colId xmlns:a16="http://schemas.microsoft.com/office/drawing/2014/main" val="1488167557"/>
                    </a:ext>
                  </a:extLst>
                </a:gridCol>
                <a:gridCol w="246888">
                  <a:extLst>
                    <a:ext uri="{9D8B030D-6E8A-4147-A177-3AD203B41FA5}">
                      <a16:colId xmlns:a16="http://schemas.microsoft.com/office/drawing/2014/main" val="604586943"/>
                    </a:ext>
                  </a:extLst>
                </a:gridCol>
                <a:gridCol w="246888">
                  <a:extLst>
                    <a:ext uri="{9D8B030D-6E8A-4147-A177-3AD203B41FA5}">
                      <a16:colId xmlns:a16="http://schemas.microsoft.com/office/drawing/2014/main" val="1674763332"/>
                    </a:ext>
                  </a:extLst>
                </a:gridCol>
                <a:gridCol w="246888">
                  <a:extLst>
                    <a:ext uri="{9D8B030D-6E8A-4147-A177-3AD203B41FA5}">
                      <a16:colId xmlns:a16="http://schemas.microsoft.com/office/drawing/2014/main" val="487537304"/>
                    </a:ext>
                  </a:extLst>
                </a:gridCol>
                <a:gridCol w="246888">
                  <a:extLst>
                    <a:ext uri="{9D8B030D-6E8A-4147-A177-3AD203B41FA5}">
                      <a16:colId xmlns:a16="http://schemas.microsoft.com/office/drawing/2014/main" val="1609493384"/>
                    </a:ext>
                  </a:extLst>
                </a:gridCol>
                <a:gridCol w="246888">
                  <a:extLst>
                    <a:ext uri="{9D8B030D-6E8A-4147-A177-3AD203B41FA5}">
                      <a16:colId xmlns:a16="http://schemas.microsoft.com/office/drawing/2014/main" val="3644823477"/>
                    </a:ext>
                  </a:extLst>
                </a:gridCol>
                <a:gridCol w="246888">
                  <a:extLst>
                    <a:ext uri="{9D8B030D-6E8A-4147-A177-3AD203B41FA5}">
                      <a16:colId xmlns:a16="http://schemas.microsoft.com/office/drawing/2014/main" val="2230934993"/>
                    </a:ext>
                  </a:extLst>
                </a:gridCol>
                <a:gridCol w="246888">
                  <a:extLst>
                    <a:ext uri="{9D8B030D-6E8A-4147-A177-3AD203B41FA5}">
                      <a16:colId xmlns:a16="http://schemas.microsoft.com/office/drawing/2014/main" val="979771884"/>
                    </a:ext>
                  </a:extLst>
                </a:gridCol>
                <a:gridCol w="246888">
                  <a:extLst>
                    <a:ext uri="{9D8B030D-6E8A-4147-A177-3AD203B41FA5}">
                      <a16:colId xmlns:a16="http://schemas.microsoft.com/office/drawing/2014/main" val="785521942"/>
                    </a:ext>
                  </a:extLst>
                </a:gridCol>
                <a:gridCol w="246888">
                  <a:extLst>
                    <a:ext uri="{9D8B030D-6E8A-4147-A177-3AD203B41FA5}">
                      <a16:colId xmlns:a16="http://schemas.microsoft.com/office/drawing/2014/main" val="64449500"/>
                    </a:ext>
                  </a:extLst>
                </a:gridCol>
                <a:gridCol w="246888">
                  <a:extLst>
                    <a:ext uri="{9D8B030D-6E8A-4147-A177-3AD203B41FA5}">
                      <a16:colId xmlns:a16="http://schemas.microsoft.com/office/drawing/2014/main" val="1143105093"/>
                    </a:ext>
                  </a:extLst>
                </a:gridCol>
                <a:gridCol w="246888">
                  <a:extLst>
                    <a:ext uri="{9D8B030D-6E8A-4147-A177-3AD203B41FA5}">
                      <a16:colId xmlns:a16="http://schemas.microsoft.com/office/drawing/2014/main" val="2847783332"/>
                    </a:ext>
                  </a:extLst>
                </a:gridCol>
                <a:gridCol w="246888">
                  <a:extLst>
                    <a:ext uri="{9D8B030D-6E8A-4147-A177-3AD203B41FA5}">
                      <a16:colId xmlns:a16="http://schemas.microsoft.com/office/drawing/2014/main" val="4216082853"/>
                    </a:ext>
                  </a:extLst>
                </a:gridCol>
                <a:gridCol w="246888">
                  <a:extLst>
                    <a:ext uri="{9D8B030D-6E8A-4147-A177-3AD203B41FA5}">
                      <a16:colId xmlns:a16="http://schemas.microsoft.com/office/drawing/2014/main" val="3887077193"/>
                    </a:ext>
                  </a:extLst>
                </a:gridCol>
                <a:gridCol w="246888">
                  <a:extLst>
                    <a:ext uri="{9D8B030D-6E8A-4147-A177-3AD203B41FA5}">
                      <a16:colId xmlns:a16="http://schemas.microsoft.com/office/drawing/2014/main" val="3824586580"/>
                    </a:ext>
                  </a:extLst>
                </a:gridCol>
                <a:gridCol w="246888">
                  <a:extLst>
                    <a:ext uri="{9D8B030D-6E8A-4147-A177-3AD203B41FA5}">
                      <a16:colId xmlns:a16="http://schemas.microsoft.com/office/drawing/2014/main" val="3668883864"/>
                    </a:ext>
                  </a:extLst>
                </a:gridCol>
                <a:gridCol w="246888">
                  <a:extLst>
                    <a:ext uri="{9D8B030D-6E8A-4147-A177-3AD203B41FA5}">
                      <a16:colId xmlns:a16="http://schemas.microsoft.com/office/drawing/2014/main" val="4099251118"/>
                    </a:ext>
                  </a:extLst>
                </a:gridCol>
                <a:gridCol w="246888">
                  <a:extLst>
                    <a:ext uri="{9D8B030D-6E8A-4147-A177-3AD203B41FA5}">
                      <a16:colId xmlns:a16="http://schemas.microsoft.com/office/drawing/2014/main" val="115231920"/>
                    </a:ext>
                  </a:extLst>
                </a:gridCol>
                <a:gridCol w="246888">
                  <a:extLst>
                    <a:ext uri="{9D8B030D-6E8A-4147-A177-3AD203B41FA5}">
                      <a16:colId xmlns:a16="http://schemas.microsoft.com/office/drawing/2014/main" val="1099696965"/>
                    </a:ext>
                  </a:extLst>
                </a:gridCol>
                <a:gridCol w="246888">
                  <a:extLst>
                    <a:ext uri="{9D8B030D-6E8A-4147-A177-3AD203B41FA5}">
                      <a16:colId xmlns:a16="http://schemas.microsoft.com/office/drawing/2014/main" val="1109469177"/>
                    </a:ext>
                  </a:extLst>
                </a:gridCol>
                <a:gridCol w="246888">
                  <a:extLst>
                    <a:ext uri="{9D8B030D-6E8A-4147-A177-3AD203B41FA5}">
                      <a16:colId xmlns:a16="http://schemas.microsoft.com/office/drawing/2014/main" val="256123663"/>
                    </a:ext>
                  </a:extLst>
                </a:gridCol>
                <a:gridCol w="246888">
                  <a:extLst>
                    <a:ext uri="{9D8B030D-6E8A-4147-A177-3AD203B41FA5}">
                      <a16:colId xmlns:a16="http://schemas.microsoft.com/office/drawing/2014/main" val="4268233291"/>
                    </a:ext>
                  </a:extLst>
                </a:gridCol>
                <a:gridCol w="246888">
                  <a:extLst>
                    <a:ext uri="{9D8B030D-6E8A-4147-A177-3AD203B41FA5}">
                      <a16:colId xmlns:a16="http://schemas.microsoft.com/office/drawing/2014/main" val="509972797"/>
                    </a:ext>
                  </a:extLst>
                </a:gridCol>
                <a:gridCol w="246888">
                  <a:extLst>
                    <a:ext uri="{9D8B030D-6E8A-4147-A177-3AD203B41FA5}">
                      <a16:colId xmlns:a16="http://schemas.microsoft.com/office/drawing/2014/main" val="3439245141"/>
                    </a:ext>
                  </a:extLst>
                </a:gridCol>
                <a:gridCol w="246888">
                  <a:extLst>
                    <a:ext uri="{9D8B030D-6E8A-4147-A177-3AD203B41FA5}">
                      <a16:colId xmlns:a16="http://schemas.microsoft.com/office/drawing/2014/main" val="2938144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6068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- 2018-02-02 15:15:00</a:t>
                      </a:r>
                      <a:r>
                        <a:rPr kumimoji="0" lang="en-US" sz="1000" b="0" i="0" u="none" strike="noStrike" kern="1200" cap="none" spc="0" normalizeH="0" baseline="0" noProof="0">
                          <a:ln>
                            <a:noFill/>
                          </a:ln>
                          <a:solidFill>
                            <a:prstClr val="black"/>
                          </a:solidFill>
                          <a:effectLst/>
                          <a:uLnTx/>
                          <a:uFillTx/>
                          <a:latin typeface="+mn-lt"/>
                          <a:ea typeface="+mn-ea"/>
                          <a:cs typeface="+mn-cs"/>
                        </a:rPr>
                        <a:t>
Higher Education Minister Datuk Seri Idris Jusoh has been embarking on a project called Rumah Komuniti to help the living conditions of the poor in Besut.
The Rumah Komuniti are built from scratch by students and lecturers from polytechnics and community colleges across the country. It is an opportunity for students to apply what they have learnt in the classroom, and at the same time help the needy overcome problems within a short period of time.
“No one has ever become poor by giving.” –Anne Frank
https://www.star2.com/topics/yearender-2017/2017/12/30/year-of-champions-unconventional-learning-rumah-komuniti/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9867506"/>
                  </a:ext>
                </a:extLst>
              </a:tr>
            </a:tbl>
          </a:graphicData>
        </a:graphic>
      </p:graphicFrame>
      <p:sp>
        <p:nvSpPr>
          <p:cNvPr id="4" name="Text Placeholder 3">
            <a:extLst>
              <a:ext uri="{FF2B5EF4-FFF2-40B4-BE49-F238E27FC236}">
                <a16:creationId xmlns:a16="http://schemas.microsoft.com/office/drawing/2014/main" id="{82AE1FD2-DCC3-4B21-B6E4-9BC1994C3FE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162797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1424</Words>
  <Application>Microsoft Office PowerPoint</Application>
  <PresentationFormat>On-screen Show (4:3)</PresentationFormat>
  <Paragraphs>775</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MASTER TEMPLATE</vt:lpstr>
      <vt:lpstr>Facebook Engaged Users</vt:lpstr>
      <vt:lpstr>Facebook Reach</vt:lpstr>
      <vt:lpstr>Facebook Interactions Distribution</vt:lpstr>
      <vt:lpstr>Facebook Interaction Rate By Weekday</vt:lpstr>
      <vt:lpstr>(FB) Custom Own Posts Table (new) - 1 of 3</vt:lpstr>
      <vt:lpstr>(FB) Custom Own Posts Table (new) - 2 of 3</vt:lpstr>
      <vt:lpstr>(FB) Custom Own Posts Table (new) - 3 of 3</vt:lpstr>
      <vt:lpstr>Facebook Fan Demographics</vt:lpstr>
      <vt:lpstr>Facebook Interaction Rate</vt:lpstr>
      <vt:lpstr>Facebook Fans Total</vt:lpstr>
      <vt:lpstr>Facebook Page Views</vt:lpstr>
      <vt:lpstr>Facebook Average Reactions Per Post</vt:lpstr>
      <vt:lpstr>Facebook Key Metrics Table</vt:lpstr>
      <vt:lpstr>Facebook Fans By City Table - 1 of 3</vt:lpstr>
      <vt:lpstr>Facebook Fans By City Table - 2 of 3</vt:lpstr>
      <vt:lpstr>Facebook Fans By City Table - 3 of 3</vt:lpstr>
      <vt:lpstr>Facebook Own Posts Table - 1 of 4</vt:lpstr>
      <vt:lpstr>Facebook Own Posts Table - 2 of 4</vt:lpstr>
      <vt:lpstr>Facebook Own Posts Table - 3 of 4</vt:lpstr>
      <vt:lpstr>Facebook Own Posts Table - 4 of 4</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2018-03-11T13:42:12Z</dcterms:created>
  <dcterms:modified xsi:type="dcterms:W3CDTF">2018-03-11T13:43:18Z</dcterms:modified>
</cp:coreProperties>
</file>