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
      <p:font typeface="ＭＳ Ｐゴシック" panose="020B0600070205080204" pitchFamily="34" charset="-128"/>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418</c:v>
                </c:pt>
                <c:pt idx="1">
                  <c:v>585</c:v>
                </c:pt>
                <c:pt idx="2">
                  <c:v>111</c:v>
                </c:pt>
                <c:pt idx="3">
                  <c:v>25</c:v>
                </c:pt>
                <c:pt idx="4">
                  <c:v>31</c:v>
                </c:pt>
                <c:pt idx="5">
                  <c:v>40</c:v>
                </c:pt>
                <c:pt idx="6">
                  <c:v>38</c:v>
                </c:pt>
                <c:pt idx="7">
                  <c:v>70</c:v>
                </c:pt>
                <c:pt idx="8">
                  <c:v>70</c:v>
                </c:pt>
                <c:pt idx="9">
                  <c:v>24</c:v>
                </c:pt>
                <c:pt idx="10">
                  <c:v>18</c:v>
                </c:pt>
                <c:pt idx="11">
                  <c:v>36</c:v>
                </c:pt>
                <c:pt idx="12">
                  <c:v>84</c:v>
                </c:pt>
                <c:pt idx="13">
                  <c:v>96</c:v>
                </c:pt>
                <c:pt idx="14">
                  <c:v>110</c:v>
                </c:pt>
                <c:pt idx="15">
                  <c:v>155</c:v>
                </c:pt>
                <c:pt idx="16">
                  <c:v>105</c:v>
                </c:pt>
                <c:pt idx="17">
                  <c:v>71</c:v>
                </c:pt>
                <c:pt idx="18">
                  <c:v>22</c:v>
                </c:pt>
                <c:pt idx="19">
                  <c:v>29</c:v>
                </c:pt>
                <c:pt idx="20">
                  <c:v>60</c:v>
                </c:pt>
                <c:pt idx="21">
                  <c:v>53</c:v>
                </c:pt>
                <c:pt idx="22">
                  <c:v>86</c:v>
                </c:pt>
                <c:pt idx="23">
                  <c:v>69</c:v>
                </c:pt>
                <c:pt idx="24">
                  <c:v>11</c:v>
                </c:pt>
                <c:pt idx="25">
                  <c:v>18</c:v>
                </c:pt>
                <c:pt idx="26">
                  <c:v>24</c:v>
                </c:pt>
                <c:pt idx="27">
                  <c:v>37</c:v>
                </c:pt>
              </c:numCache>
            </c:numRef>
          </c:val>
          <c:smooth val="0"/>
          <c:extLst>
            <c:ext xmlns:c16="http://schemas.microsoft.com/office/drawing/2014/chart" uri="{C3380CC4-5D6E-409C-BE32-E72D297353CC}">
              <c16:uniqueId val="{00000000-8C43-456E-B4C4-EB511A9042BE}"/>
            </c:ext>
          </c:extLst>
        </c:ser>
        <c:dLbls>
          <c:showLegendKey val="0"/>
          <c:showVal val="0"/>
          <c:showCatName val="0"/>
          <c:showSerName val="0"/>
          <c:showPercent val="0"/>
          <c:showBubbleSize val="0"/>
        </c:dLbls>
        <c:smooth val="0"/>
        <c:axId val="179915576"/>
        <c:axId val="284567352"/>
      </c:lineChart>
      <c:dateAx>
        <c:axId val="17991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67352"/>
        <c:crosses val="autoZero"/>
        <c:auto val="1"/>
        <c:lblOffset val="100"/>
        <c:baseTimeUnit val="days"/>
      </c:dateAx>
      <c:valAx>
        <c:axId val="28456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1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2057</c:v>
                </c:pt>
                <c:pt idx="1">
                  <c:v>2892</c:v>
                </c:pt>
                <c:pt idx="2">
                  <c:v>354</c:v>
                </c:pt>
                <c:pt idx="3">
                  <c:v>117</c:v>
                </c:pt>
                <c:pt idx="4">
                  <c:v>142</c:v>
                </c:pt>
                <c:pt idx="5">
                  <c:v>214</c:v>
                </c:pt>
                <c:pt idx="6">
                  <c:v>196</c:v>
                </c:pt>
                <c:pt idx="7">
                  <c:v>247</c:v>
                </c:pt>
                <c:pt idx="8">
                  <c:v>210</c:v>
                </c:pt>
                <c:pt idx="9">
                  <c:v>105</c:v>
                </c:pt>
                <c:pt idx="10">
                  <c:v>91</c:v>
                </c:pt>
                <c:pt idx="11">
                  <c:v>160</c:v>
                </c:pt>
                <c:pt idx="12">
                  <c:v>296</c:v>
                </c:pt>
                <c:pt idx="13">
                  <c:v>385</c:v>
                </c:pt>
                <c:pt idx="14">
                  <c:v>635</c:v>
                </c:pt>
                <c:pt idx="15">
                  <c:v>546</c:v>
                </c:pt>
                <c:pt idx="16">
                  <c:v>387</c:v>
                </c:pt>
                <c:pt idx="17">
                  <c:v>230</c:v>
                </c:pt>
                <c:pt idx="18">
                  <c:v>171</c:v>
                </c:pt>
                <c:pt idx="19">
                  <c:v>164</c:v>
                </c:pt>
                <c:pt idx="20">
                  <c:v>263</c:v>
                </c:pt>
                <c:pt idx="21">
                  <c:v>219</c:v>
                </c:pt>
                <c:pt idx="22">
                  <c:v>296</c:v>
                </c:pt>
                <c:pt idx="23">
                  <c:v>247</c:v>
                </c:pt>
                <c:pt idx="24">
                  <c:v>103</c:v>
                </c:pt>
                <c:pt idx="25">
                  <c:v>142</c:v>
                </c:pt>
                <c:pt idx="26">
                  <c:v>870</c:v>
                </c:pt>
                <c:pt idx="27">
                  <c:v>584</c:v>
                </c:pt>
              </c:numCache>
            </c:numRef>
          </c:val>
          <c:smooth val="0"/>
          <c:extLst>
            <c:ext xmlns:c16="http://schemas.microsoft.com/office/drawing/2014/chart" uri="{C3380CC4-5D6E-409C-BE32-E72D297353CC}">
              <c16:uniqueId val="{00000000-788F-4EB2-BD1F-D3081AEBB713}"/>
            </c:ext>
          </c:extLst>
        </c:ser>
        <c:dLbls>
          <c:showLegendKey val="0"/>
          <c:showVal val="0"/>
          <c:showCatName val="0"/>
          <c:showSerName val="0"/>
          <c:showPercent val="0"/>
          <c:showBubbleSize val="0"/>
        </c:dLbls>
        <c:smooth val="0"/>
        <c:axId val="285981824"/>
        <c:axId val="285980840"/>
      </c:lineChart>
      <c:dateAx>
        <c:axId val="28598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80840"/>
        <c:crosses val="autoZero"/>
        <c:auto val="1"/>
        <c:lblOffset val="100"/>
        <c:baseTimeUnit val="days"/>
      </c:dateAx>
      <c:valAx>
        <c:axId val="28598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8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SPLAT Asia</c:v>
                </c:pt>
              </c:strCache>
            </c:strRef>
          </c:cat>
          <c:val>
            <c:numRef>
              <c:f>Sheet1!$B$2</c:f>
              <c:numCache>
                <c:formatCode>General</c:formatCode>
                <c:ptCount val="1"/>
                <c:pt idx="0">
                  <c:v>969</c:v>
                </c:pt>
              </c:numCache>
            </c:numRef>
          </c:val>
          <c:extLst>
            <c:ext xmlns:c16="http://schemas.microsoft.com/office/drawing/2014/chart" uri="{C3380CC4-5D6E-409C-BE32-E72D297353CC}">
              <c16:uniqueId val="{00000000-945E-4663-BE93-7058E99F85C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SPLAT Asia</c:v>
                </c:pt>
              </c:strCache>
            </c:strRef>
          </c:cat>
          <c:val>
            <c:numRef>
              <c:f>Sheet1!$C$2</c:f>
              <c:numCache>
                <c:formatCode>General</c:formatCode>
                <c:ptCount val="1"/>
                <c:pt idx="0">
                  <c:v>3</c:v>
                </c:pt>
              </c:numCache>
            </c:numRef>
          </c:val>
          <c:extLst>
            <c:ext xmlns:c16="http://schemas.microsoft.com/office/drawing/2014/chart" uri="{C3380CC4-5D6E-409C-BE32-E72D297353CC}">
              <c16:uniqueId val="{00000001-945E-4663-BE93-7058E99F85C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SPLAT Asia</c:v>
                </c:pt>
              </c:strCache>
            </c:strRef>
          </c:cat>
          <c:val>
            <c:numRef>
              <c:f>Sheet1!$D$2</c:f>
              <c:numCache>
                <c:formatCode>General</c:formatCode>
                <c:ptCount val="1"/>
                <c:pt idx="0">
                  <c:v>2</c:v>
                </c:pt>
              </c:numCache>
            </c:numRef>
          </c:val>
          <c:extLst>
            <c:ext xmlns:c16="http://schemas.microsoft.com/office/drawing/2014/chart" uri="{C3380CC4-5D6E-409C-BE32-E72D297353CC}">
              <c16:uniqueId val="{00000002-945E-4663-BE93-7058E99F85C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SPLAT Asia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945E-4663-BE93-7058E99F85C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SPLAT Asia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945E-4663-BE93-7058E99F85C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SPLAT Asia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945E-4663-BE93-7058E99F85C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SPLAT Asia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945E-4663-BE93-7058E99F85C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SPLAT Asia</c:v>
                </c:pt>
              </c:strCache>
            </c:strRef>
          </c:cat>
          <c:val>
            <c:numRef>
              <c:f>Sheet1!$I$2</c:f>
              <c:numCache>
                <c:formatCode>General</c:formatCode>
                <c:ptCount val="1"/>
                <c:pt idx="0">
                  <c:v>0</c:v>
                </c:pt>
              </c:numCache>
            </c:numRef>
          </c:val>
          <c:extLst>
            <c:ext xmlns:c16="http://schemas.microsoft.com/office/drawing/2014/chart" uri="{C3380CC4-5D6E-409C-BE32-E72D297353CC}">
              <c16:uniqueId val="{00000007-945E-4663-BE93-7058E99F85CE}"/>
            </c:ext>
          </c:extLst>
        </c:ser>
        <c:dLbls>
          <c:showLegendKey val="0"/>
          <c:showVal val="0"/>
          <c:showCatName val="0"/>
          <c:showSerName val="0"/>
          <c:showPercent val="0"/>
          <c:showBubbleSize val="0"/>
        </c:dLbls>
        <c:gapWidth val="150"/>
        <c:overlap val="100"/>
        <c:axId val="48766904"/>
        <c:axId val="48768216"/>
      </c:barChart>
      <c:catAx>
        <c:axId val="4876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8216"/>
        <c:crosses val="autoZero"/>
        <c:auto val="1"/>
        <c:lblAlgn val="ctr"/>
        <c:lblOffset val="100"/>
        <c:noMultiLvlLbl val="0"/>
      </c:catAx>
      <c:valAx>
        <c:axId val="48768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 Asia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2.3262661955241</c:v>
                </c:pt>
                <c:pt idx="1">
                  <c:v>4.7261484098939999</c:v>
                </c:pt>
                <c:pt idx="2">
                  <c:v>5.5653710247349997</c:v>
                </c:pt>
                <c:pt idx="3">
                  <c:v>2.4845406360424001</c:v>
                </c:pt>
                <c:pt idx="4">
                  <c:v>5.1236749116607996</c:v>
                </c:pt>
                <c:pt idx="5">
                  <c:v>0</c:v>
                </c:pt>
              </c:numCache>
            </c:numRef>
          </c:val>
          <c:extLst>
            <c:ext xmlns:c16="http://schemas.microsoft.com/office/drawing/2014/chart" uri="{C3380CC4-5D6E-409C-BE32-E72D297353CC}">
              <c16:uniqueId val="{00000000-1F6E-4202-84D2-0214618C683F}"/>
            </c:ext>
          </c:extLst>
        </c:ser>
        <c:dLbls>
          <c:showLegendKey val="0"/>
          <c:showVal val="0"/>
          <c:showCatName val="0"/>
          <c:showSerName val="0"/>
          <c:showPercent val="0"/>
          <c:showBubbleSize val="0"/>
        </c:dLbls>
        <c:gapWidth val="219"/>
        <c:overlap val="-27"/>
        <c:axId val="48772480"/>
        <c:axId val="48772808"/>
      </c:barChart>
      <c:catAx>
        <c:axId val="4877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2808"/>
        <c:crosses val="autoZero"/>
        <c:auto val="1"/>
        <c:lblAlgn val="ctr"/>
        <c:lblOffset val="100"/>
        <c:noMultiLvlLbl val="0"/>
      </c:catAx>
      <c:valAx>
        <c:axId val="4877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375</c:v>
                </c:pt>
                <c:pt idx="2">
                  <c:v>433</c:v>
                </c:pt>
                <c:pt idx="3">
                  <c:v>173</c:v>
                </c:pt>
                <c:pt idx="4">
                  <c:v>62</c:v>
                </c:pt>
                <c:pt idx="5">
                  <c:v>16</c:v>
                </c:pt>
                <c:pt idx="6">
                  <c:v>0</c:v>
                </c:pt>
              </c:numCache>
            </c:numRef>
          </c:val>
          <c:extLst>
            <c:ext xmlns:c16="http://schemas.microsoft.com/office/drawing/2014/chart" uri="{C3380CC4-5D6E-409C-BE32-E72D297353CC}">
              <c16:uniqueId val="{00000000-596F-4FFE-8F03-5199B6773B7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621</c:v>
                </c:pt>
                <c:pt idx="2">
                  <c:v>556</c:v>
                </c:pt>
                <c:pt idx="3">
                  <c:v>141</c:v>
                </c:pt>
                <c:pt idx="4">
                  <c:v>56</c:v>
                </c:pt>
                <c:pt idx="5">
                  <c:v>21</c:v>
                </c:pt>
                <c:pt idx="6">
                  <c:v>1</c:v>
                </c:pt>
              </c:numCache>
            </c:numRef>
          </c:val>
          <c:extLst>
            <c:ext xmlns:c16="http://schemas.microsoft.com/office/drawing/2014/chart" uri="{C3380CC4-5D6E-409C-BE32-E72D297353CC}">
              <c16:uniqueId val="{00000001-596F-4FFE-8F03-5199B6773B75}"/>
            </c:ext>
          </c:extLst>
        </c:ser>
        <c:dLbls>
          <c:showLegendKey val="0"/>
          <c:showVal val="0"/>
          <c:showCatName val="0"/>
          <c:showSerName val="0"/>
          <c:showPercent val="0"/>
          <c:showBubbleSize val="0"/>
        </c:dLbls>
        <c:gapWidth val="219"/>
        <c:overlap val="-27"/>
        <c:axId val="357310736"/>
        <c:axId val="364917376"/>
      </c:barChart>
      <c:catAx>
        <c:axId val="35731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17376"/>
        <c:crosses val="autoZero"/>
        <c:auto val="1"/>
        <c:lblAlgn val="ctr"/>
        <c:lblOffset val="100"/>
        <c:noMultiLvlLbl val="0"/>
      </c:catAx>
      <c:valAx>
        <c:axId val="36491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1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4.9734427812651001</c:v>
                </c:pt>
                <c:pt idx="2">
                  <c:v>0</c:v>
                </c:pt>
                <c:pt idx="3">
                  <c:v>0</c:v>
                </c:pt>
                <c:pt idx="4">
                  <c:v>2.375296912114</c:v>
                </c:pt>
                <c:pt idx="5">
                  <c:v>5.0519357884796996</c:v>
                </c:pt>
                <c:pt idx="6">
                  <c:v>0</c:v>
                </c:pt>
                <c:pt idx="7">
                  <c:v>0.18656716417909999</c:v>
                </c:pt>
                <c:pt idx="8">
                  <c:v>0</c:v>
                </c:pt>
                <c:pt idx="9">
                  <c:v>0</c:v>
                </c:pt>
                <c:pt idx="10">
                  <c:v>0</c:v>
                </c:pt>
                <c:pt idx="11">
                  <c:v>4.8372513562387001</c:v>
                </c:pt>
                <c:pt idx="12">
                  <c:v>0</c:v>
                </c:pt>
                <c:pt idx="13">
                  <c:v>5.6671128960286001</c:v>
                </c:pt>
                <c:pt idx="14">
                  <c:v>4.0390590324011999</c:v>
                </c:pt>
                <c:pt idx="15">
                  <c:v>5.6803170409510999</c:v>
                </c:pt>
                <c:pt idx="16">
                  <c:v>0</c:v>
                </c:pt>
                <c:pt idx="17">
                  <c:v>0</c:v>
                </c:pt>
                <c:pt idx="18">
                  <c:v>0</c:v>
                </c:pt>
                <c:pt idx="19">
                  <c:v>0</c:v>
                </c:pt>
                <c:pt idx="20">
                  <c:v>0</c:v>
                </c:pt>
                <c:pt idx="21">
                  <c:v>5.3412462908011999</c:v>
                </c:pt>
                <c:pt idx="22">
                  <c:v>0</c:v>
                </c:pt>
                <c:pt idx="23">
                  <c:v>0</c:v>
                </c:pt>
                <c:pt idx="24">
                  <c:v>0</c:v>
                </c:pt>
                <c:pt idx="25">
                  <c:v>4.1271151465125999E-2</c:v>
                </c:pt>
                <c:pt idx="26">
                  <c:v>0</c:v>
                </c:pt>
                <c:pt idx="27">
                  <c:v>5.0854353132628001</c:v>
                </c:pt>
              </c:numCache>
            </c:numRef>
          </c:val>
          <c:smooth val="0"/>
          <c:extLst>
            <c:ext xmlns:c16="http://schemas.microsoft.com/office/drawing/2014/chart" uri="{C3380CC4-5D6E-409C-BE32-E72D297353CC}">
              <c16:uniqueId val="{00000000-54F2-4277-A045-EBE751638EE7}"/>
            </c:ext>
          </c:extLst>
        </c:ser>
        <c:dLbls>
          <c:showLegendKey val="0"/>
          <c:showVal val="0"/>
          <c:showCatName val="0"/>
          <c:showSerName val="0"/>
          <c:showPercent val="0"/>
          <c:showBubbleSize val="0"/>
        </c:dLbls>
        <c:smooth val="0"/>
        <c:axId val="364916064"/>
        <c:axId val="364912784"/>
      </c:lineChart>
      <c:dateAx>
        <c:axId val="36491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12784"/>
        <c:crosses val="autoZero"/>
        <c:auto val="1"/>
        <c:lblOffset val="100"/>
        <c:baseTimeUnit val="days"/>
      </c:dateAx>
      <c:valAx>
        <c:axId val="36491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1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2063</c:v>
                </c:pt>
                <c:pt idx="1">
                  <c:v>2079</c:v>
                </c:pt>
                <c:pt idx="2">
                  <c:v>2088</c:v>
                </c:pt>
                <c:pt idx="3">
                  <c:v>2097</c:v>
                </c:pt>
                <c:pt idx="4">
                  <c:v>2113</c:v>
                </c:pt>
                <c:pt idx="5">
                  <c:v>2123</c:v>
                </c:pt>
                <c:pt idx="6">
                  <c:v>2136</c:v>
                </c:pt>
                <c:pt idx="7">
                  <c:v>2153</c:v>
                </c:pt>
                <c:pt idx="8">
                  <c:v>2170</c:v>
                </c:pt>
                <c:pt idx="9">
                  <c:v>2182</c:v>
                </c:pt>
                <c:pt idx="10">
                  <c:v>2205</c:v>
                </c:pt>
                <c:pt idx="11">
                  <c:v>2219</c:v>
                </c:pt>
                <c:pt idx="12">
                  <c:v>2235</c:v>
                </c:pt>
                <c:pt idx="13">
                  <c:v>2247</c:v>
                </c:pt>
                <c:pt idx="14">
                  <c:v>2260</c:v>
                </c:pt>
                <c:pt idx="15">
                  <c:v>2282</c:v>
                </c:pt>
                <c:pt idx="16">
                  <c:v>2295</c:v>
                </c:pt>
                <c:pt idx="17">
                  <c:v>2312</c:v>
                </c:pt>
                <c:pt idx="18">
                  <c:v>2319</c:v>
                </c:pt>
                <c:pt idx="19">
                  <c:v>2337</c:v>
                </c:pt>
                <c:pt idx="20">
                  <c:v>2354</c:v>
                </c:pt>
                <c:pt idx="21">
                  <c:v>2364</c:v>
                </c:pt>
                <c:pt idx="22">
                  <c:v>2386</c:v>
                </c:pt>
                <c:pt idx="23">
                  <c:v>2403</c:v>
                </c:pt>
                <c:pt idx="24">
                  <c:v>2415</c:v>
                </c:pt>
                <c:pt idx="25">
                  <c:v>2431</c:v>
                </c:pt>
                <c:pt idx="26">
                  <c:v>2452</c:v>
                </c:pt>
                <c:pt idx="27">
                  <c:v>2465</c:v>
                </c:pt>
              </c:numCache>
            </c:numRef>
          </c:val>
          <c:smooth val="0"/>
          <c:extLst>
            <c:ext xmlns:c16="http://schemas.microsoft.com/office/drawing/2014/chart" uri="{C3380CC4-5D6E-409C-BE32-E72D297353CC}">
              <c16:uniqueId val="{00000000-C920-445C-BB89-DA6A07B6509C}"/>
            </c:ext>
          </c:extLst>
        </c:ser>
        <c:dLbls>
          <c:showLegendKey val="0"/>
          <c:showVal val="0"/>
          <c:showCatName val="0"/>
          <c:showSerName val="0"/>
          <c:showPercent val="0"/>
          <c:showBubbleSize val="0"/>
        </c:dLbls>
        <c:smooth val="0"/>
        <c:axId val="364915408"/>
        <c:axId val="364916720"/>
      </c:lineChart>
      <c:dateAx>
        <c:axId val="364915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16720"/>
        <c:crosses val="autoZero"/>
        <c:auto val="1"/>
        <c:lblOffset val="100"/>
        <c:baseTimeUnit val="days"/>
      </c:dateAx>
      <c:valAx>
        <c:axId val="36491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91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2</c:v>
                </c:pt>
                <c:pt idx="2">
                  <c:v>5</c:v>
                </c:pt>
                <c:pt idx="3">
                  <c:v>0</c:v>
                </c:pt>
                <c:pt idx="4">
                  <c:v>1</c:v>
                </c:pt>
                <c:pt idx="5">
                  <c:v>3</c:v>
                </c:pt>
                <c:pt idx="6">
                  <c:v>4</c:v>
                </c:pt>
                <c:pt idx="7">
                  <c:v>4</c:v>
                </c:pt>
                <c:pt idx="8">
                  <c:v>2</c:v>
                </c:pt>
                <c:pt idx="9">
                  <c:v>1</c:v>
                </c:pt>
                <c:pt idx="10">
                  <c:v>1</c:v>
                </c:pt>
                <c:pt idx="11">
                  <c:v>2</c:v>
                </c:pt>
                <c:pt idx="12">
                  <c:v>3</c:v>
                </c:pt>
                <c:pt idx="13">
                  <c:v>3</c:v>
                </c:pt>
                <c:pt idx="14">
                  <c:v>4</c:v>
                </c:pt>
                <c:pt idx="15">
                  <c:v>3</c:v>
                </c:pt>
                <c:pt idx="16">
                  <c:v>1</c:v>
                </c:pt>
                <c:pt idx="17">
                  <c:v>2</c:v>
                </c:pt>
                <c:pt idx="18">
                  <c:v>3</c:v>
                </c:pt>
                <c:pt idx="19">
                  <c:v>6</c:v>
                </c:pt>
                <c:pt idx="20">
                  <c:v>3</c:v>
                </c:pt>
                <c:pt idx="21">
                  <c:v>0</c:v>
                </c:pt>
                <c:pt idx="22">
                  <c:v>2</c:v>
                </c:pt>
                <c:pt idx="23">
                  <c:v>1</c:v>
                </c:pt>
                <c:pt idx="24">
                  <c:v>1</c:v>
                </c:pt>
                <c:pt idx="25">
                  <c:v>3</c:v>
                </c:pt>
                <c:pt idx="26">
                  <c:v>5</c:v>
                </c:pt>
                <c:pt idx="27">
                  <c:v>4</c:v>
                </c:pt>
              </c:numCache>
            </c:numRef>
          </c:val>
          <c:smooth val="0"/>
          <c:extLst>
            <c:ext xmlns:c16="http://schemas.microsoft.com/office/drawing/2014/chart" uri="{C3380CC4-5D6E-409C-BE32-E72D297353CC}">
              <c16:uniqueId val="{00000000-746E-4754-A37A-6E84EBD9C831}"/>
            </c:ext>
          </c:extLst>
        </c:ser>
        <c:dLbls>
          <c:showLegendKey val="0"/>
          <c:showVal val="0"/>
          <c:showCatName val="0"/>
          <c:showSerName val="0"/>
          <c:showPercent val="0"/>
          <c:showBubbleSize val="0"/>
        </c:dLbls>
        <c:smooth val="0"/>
        <c:axId val="285897304"/>
        <c:axId val="285893696"/>
      </c:lineChart>
      <c:dateAx>
        <c:axId val="28589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93696"/>
        <c:crosses val="autoZero"/>
        <c:auto val="1"/>
        <c:lblOffset val="100"/>
        <c:baseTimeUnit val="days"/>
      </c:dateAx>
      <c:valAx>
        <c:axId val="28589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9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103</c:v>
                </c:pt>
                <c:pt idx="2">
                  <c:v>0</c:v>
                </c:pt>
                <c:pt idx="3">
                  <c:v>0</c:v>
                </c:pt>
                <c:pt idx="4">
                  <c:v>50</c:v>
                </c:pt>
                <c:pt idx="5">
                  <c:v>107</c:v>
                </c:pt>
                <c:pt idx="6">
                  <c:v>0</c:v>
                </c:pt>
                <c:pt idx="7">
                  <c:v>4</c:v>
                </c:pt>
                <c:pt idx="8">
                  <c:v>0</c:v>
                </c:pt>
                <c:pt idx="9">
                  <c:v>0</c:v>
                </c:pt>
                <c:pt idx="10">
                  <c:v>0</c:v>
                </c:pt>
                <c:pt idx="11">
                  <c:v>107</c:v>
                </c:pt>
                <c:pt idx="12">
                  <c:v>0</c:v>
                </c:pt>
                <c:pt idx="13">
                  <c:v>127</c:v>
                </c:pt>
                <c:pt idx="14">
                  <c:v>91</c:v>
                </c:pt>
                <c:pt idx="15">
                  <c:v>129</c:v>
                </c:pt>
                <c:pt idx="16">
                  <c:v>0</c:v>
                </c:pt>
                <c:pt idx="17">
                  <c:v>0</c:v>
                </c:pt>
                <c:pt idx="18">
                  <c:v>0</c:v>
                </c:pt>
                <c:pt idx="19">
                  <c:v>0</c:v>
                </c:pt>
                <c:pt idx="20">
                  <c:v>0</c:v>
                </c:pt>
                <c:pt idx="21">
                  <c:v>126</c:v>
                </c:pt>
                <c:pt idx="22">
                  <c:v>0</c:v>
                </c:pt>
                <c:pt idx="23">
                  <c:v>0</c:v>
                </c:pt>
                <c:pt idx="24">
                  <c:v>0</c:v>
                </c:pt>
                <c:pt idx="25">
                  <c:v>1</c:v>
                </c:pt>
                <c:pt idx="26">
                  <c:v>0</c:v>
                </c:pt>
                <c:pt idx="27">
                  <c:v>125</c:v>
                </c:pt>
              </c:numCache>
            </c:numRef>
          </c:val>
          <c:smooth val="0"/>
          <c:extLst>
            <c:ext xmlns:c16="http://schemas.microsoft.com/office/drawing/2014/chart" uri="{C3380CC4-5D6E-409C-BE32-E72D297353CC}">
              <c16:uniqueId val="{00000000-887F-4BE7-8E83-C90714D81FBB}"/>
            </c:ext>
          </c:extLst>
        </c:ser>
        <c:dLbls>
          <c:showLegendKey val="0"/>
          <c:showVal val="0"/>
          <c:showCatName val="0"/>
          <c:showSerName val="0"/>
          <c:showPercent val="0"/>
          <c:showBubbleSize val="0"/>
        </c:dLbls>
        <c:smooth val="0"/>
        <c:axId val="285893040"/>
        <c:axId val="285894680"/>
      </c:lineChart>
      <c:dateAx>
        <c:axId val="285893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94680"/>
        <c:crosses val="autoZero"/>
        <c:auto val="1"/>
        <c:lblOffset val="100"/>
        <c:baseTimeUnit val="days"/>
      </c:dateAx>
      <c:valAx>
        <c:axId val="28589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9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007C0-2597-42CA-B4C2-7D3E422BFDC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17973A3-349E-41EC-AC30-006D4FA5123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92107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4445-0938-4267-B863-03AEEA806FB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22B1483B-352B-4F9E-A710-9747C348F937}"/>
              </a:ext>
            </a:extLst>
          </p:cNvPr>
          <p:cNvGraphicFramePr>
            <a:graphicFrameLocks noGrp="1"/>
          </p:cNvGraphicFramePr>
          <p:nvPr>
            <p:ph type="chart" sz="quarter" idx="13"/>
            <p:extLst>
              <p:ext uri="{D42A27DB-BD31-4B8C-83A1-F6EECF244321}">
                <p14:modId xmlns:p14="http://schemas.microsoft.com/office/powerpoint/2010/main" val="700655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060A02-1F51-4469-8E52-7E6EC622B4B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15B1273-9D57-4E54-93FF-753EDB0012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573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03637-38A9-466D-84E2-871F54C3887F}"/>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6867DBA-DE26-42F3-AFC8-E91AB61FF718}"/>
              </a:ext>
            </a:extLst>
          </p:cNvPr>
          <p:cNvGraphicFramePr>
            <a:graphicFrameLocks noGrp="1"/>
          </p:cNvGraphicFramePr>
          <p:nvPr>
            <p:ph type="chart" sz="quarter" idx="13"/>
            <p:extLst>
              <p:ext uri="{D42A27DB-BD31-4B8C-83A1-F6EECF244321}">
                <p14:modId xmlns:p14="http://schemas.microsoft.com/office/powerpoint/2010/main" val="1139544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D5F6A2-D4BA-4480-BEC9-1B46EADB883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8E977E1-7A54-4603-88E6-91666655F4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708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108BB-09FC-4DF3-8D7A-8A24B67022E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81AAD9F-3669-4E98-9992-A8256D09DD8A}"/>
              </a:ext>
            </a:extLst>
          </p:cNvPr>
          <p:cNvGraphicFramePr>
            <a:graphicFrameLocks noGrp="1"/>
          </p:cNvGraphicFramePr>
          <p:nvPr>
            <p:ph type="chart" sz="quarter" idx="13"/>
            <p:extLst>
              <p:ext uri="{D42A27DB-BD31-4B8C-83A1-F6EECF244321}">
                <p14:modId xmlns:p14="http://schemas.microsoft.com/office/powerpoint/2010/main" val="2571534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A5A82-4C92-45AA-A2D3-E61ECEFF13B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93EF850-F88E-44DC-8C53-ADEE92A3E2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844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0D6C-2C09-446E-9B8D-B1A12049742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1D52F29-198A-4DCC-945D-59090C024476}"/>
              </a:ext>
            </a:extLst>
          </p:cNvPr>
          <p:cNvGraphicFramePr>
            <a:graphicFrameLocks noGrp="1"/>
          </p:cNvGraphicFramePr>
          <p:nvPr>
            <p:ph type="chart" sz="quarter" idx="13"/>
            <p:extLst>
              <p:ext uri="{D42A27DB-BD31-4B8C-83A1-F6EECF244321}">
                <p14:modId xmlns:p14="http://schemas.microsoft.com/office/powerpoint/2010/main" val="517352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418ED-D3DB-478B-956C-EDC1F847506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E8814AD-FB0D-4474-8B95-D885DDEB4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377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4A7BF-6DBF-4A3A-A18C-B70DF6F55457}"/>
              </a:ext>
            </a:extLst>
          </p:cNvPr>
          <p:cNvSpPr>
            <a:spLocks noGrp="1"/>
          </p:cNvSpPr>
          <p:nvPr>
            <p:ph type="title"/>
          </p:nvPr>
        </p:nvSpPr>
        <p:spPr/>
        <p:txBody>
          <a:bodyPr/>
          <a:lstStyle/>
          <a:p>
            <a:r>
              <a:rPr lang="en-US"/>
              <a:t>(FB) Custom Own Posts Table (new) - 1 of 4</a:t>
            </a:r>
          </a:p>
        </p:txBody>
      </p:sp>
      <p:graphicFrame>
        <p:nvGraphicFramePr>
          <p:cNvPr id="5" name="Table Placeholder 4">
            <a:extLst>
              <a:ext uri="{FF2B5EF4-FFF2-40B4-BE49-F238E27FC236}">
                <a16:creationId xmlns:a16="http://schemas.microsoft.com/office/drawing/2014/main" id="{BFA2A180-A12F-49C9-97D4-C59827F11792}"/>
              </a:ext>
            </a:extLst>
          </p:cNvPr>
          <p:cNvGraphicFramePr>
            <a:graphicFrameLocks noGrp="1"/>
          </p:cNvGraphicFramePr>
          <p:nvPr>
            <p:ph type="tbl" sz="quarter" idx="13"/>
            <p:extLst>
              <p:ext uri="{D42A27DB-BD31-4B8C-83A1-F6EECF244321}">
                <p14:modId xmlns:p14="http://schemas.microsoft.com/office/powerpoint/2010/main" val="2457155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8639712"/>
                    </a:ext>
                  </a:extLst>
                </a:gridCol>
                <a:gridCol w="822960">
                  <a:extLst>
                    <a:ext uri="{9D8B030D-6E8A-4147-A177-3AD203B41FA5}">
                      <a16:colId xmlns:a16="http://schemas.microsoft.com/office/drawing/2014/main" val="1851832027"/>
                    </a:ext>
                  </a:extLst>
                </a:gridCol>
                <a:gridCol w="822960">
                  <a:extLst>
                    <a:ext uri="{9D8B030D-6E8A-4147-A177-3AD203B41FA5}">
                      <a16:colId xmlns:a16="http://schemas.microsoft.com/office/drawing/2014/main" val="2990551518"/>
                    </a:ext>
                  </a:extLst>
                </a:gridCol>
                <a:gridCol w="822960">
                  <a:extLst>
                    <a:ext uri="{9D8B030D-6E8A-4147-A177-3AD203B41FA5}">
                      <a16:colId xmlns:a16="http://schemas.microsoft.com/office/drawing/2014/main" val="3929729122"/>
                    </a:ext>
                  </a:extLst>
                </a:gridCol>
                <a:gridCol w="822960">
                  <a:extLst>
                    <a:ext uri="{9D8B030D-6E8A-4147-A177-3AD203B41FA5}">
                      <a16:colId xmlns:a16="http://schemas.microsoft.com/office/drawing/2014/main" val="1381805187"/>
                    </a:ext>
                  </a:extLst>
                </a:gridCol>
                <a:gridCol w="822960">
                  <a:extLst>
                    <a:ext uri="{9D8B030D-6E8A-4147-A177-3AD203B41FA5}">
                      <a16:colId xmlns:a16="http://schemas.microsoft.com/office/drawing/2014/main" val="21333889"/>
                    </a:ext>
                  </a:extLst>
                </a:gridCol>
                <a:gridCol w="822960">
                  <a:extLst>
                    <a:ext uri="{9D8B030D-6E8A-4147-A177-3AD203B41FA5}">
                      <a16:colId xmlns:a16="http://schemas.microsoft.com/office/drawing/2014/main" val="3820656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185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- 2018-02-16 12:00:00</a:t>
                      </a:r>
                      <a:r>
                        <a:rPr kumimoji="0" lang="en-US" sz="1000" b="0" i="0" u="none" strike="noStrike" kern="1200" cap="none" spc="0" normalizeH="0" baseline="0" noProof="0">
                          <a:ln>
                            <a:noFill/>
                          </a:ln>
                          <a:solidFill>
                            <a:prstClr val="black"/>
                          </a:solidFill>
                          <a:effectLst/>
                          <a:uLnTx/>
                          <a:uFillTx/>
                          <a:latin typeface="+mn-lt"/>
                          <a:ea typeface="+mn-ea"/>
                          <a:cs typeface="+mn-cs"/>
                        </a:rPr>
                        <a:t>
#SPLAT wishes you Happy Chinese New Year! Have a prosperous and joyful year of the Dog. 🐕
🏮Gong Xi Fa Cai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恭喜發財</a:t>
                      </a:r>
                      <a:r>
                        <a:rPr kumimoji="0" lang="en-US" sz="1000" b="0" i="0" u="none" strike="noStrike" kern="1200" cap="none" spc="0" normalizeH="0" baseline="0" noProof="0">
                          <a:ln>
                            <a:noFill/>
                          </a:ln>
                          <a:solidFill>
                            <a:prstClr val="black"/>
                          </a:solidFill>
                          <a:effectLst/>
                          <a:uLnTx/>
                          <a:uFillTx/>
                          <a:latin typeface="+mn-lt"/>
                          <a:ea typeface="+mn-ea"/>
                          <a:cs typeface="+mn-cs"/>
                        </a:rPr>
                        <a:t>🏮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170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My day is not complete if I don’t tell you I love you.
Happy Valentine’s Day! ❤️
#SPLAT
#SPLATsmile
#freshbreath
#SPLATtoothpaste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1015612"/>
                  </a:ext>
                </a:extLst>
              </a:tr>
            </a:tbl>
          </a:graphicData>
        </a:graphic>
      </p:graphicFrame>
      <p:sp>
        <p:nvSpPr>
          <p:cNvPr id="4" name="Text Placeholder 3">
            <a:extLst>
              <a:ext uri="{FF2B5EF4-FFF2-40B4-BE49-F238E27FC236}">
                <a16:creationId xmlns:a16="http://schemas.microsoft.com/office/drawing/2014/main" id="{F5DAF92B-787E-4D9F-8FB3-EC26D1AD135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77905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21CFC-D37D-4427-9C3F-A1077116AFE6}"/>
              </a:ext>
            </a:extLst>
          </p:cNvPr>
          <p:cNvSpPr>
            <a:spLocks noGrp="1"/>
          </p:cNvSpPr>
          <p:nvPr>
            <p:ph type="title"/>
          </p:nvPr>
        </p:nvSpPr>
        <p:spPr/>
        <p:txBody>
          <a:bodyPr/>
          <a:lstStyle/>
          <a:p>
            <a:r>
              <a:rPr lang="en-US"/>
              <a:t>(FB) Custom Own Posts Table (new) - 2 of 4</a:t>
            </a:r>
          </a:p>
        </p:txBody>
      </p:sp>
      <p:graphicFrame>
        <p:nvGraphicFramePr>
          <p:cNvPr id="5" name="Table Placeholder 4">
            <a:extLst>
              <a:ext uri="{FF2B5EF4-FFF2-40B4-BE49-F238E27FC236}">
                <a16:creationId xmlns:a16="http://schemas.microsoft.com/office/drawing/2014/main" id="{10D5B7D6-A9E5-47DF-94EF-82BED6AB0CE8}"/>
              </a:ext>
            </a:extLst>
          </p:cNvPr>
          <p:cNvGraphicFramePr>
            <a:graphicFrameLocks noGrp="1"/>
          </p:cNvGraphicFramePr>
          <p:nvPr>
            <p:ph type="tbl" sz="quarter" idx="13"/>
            <p:extLst>
              <p:ext uri="{D42A27DB-BD31-4B8C-83A1-F6EECF244321}">
                <p14:modId xmlns:p14="http://schemas.microsoft.com/office/powerpoint/2010/main" val="3898184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8298019"/>
                    </a:ext>
                  </a:extLst>
                </a:gridCol>
                <a:gridCol w="822960">
                  <a:extLst>
                    <a:ext uri="{9D8B030D-6E8A-4147-A177-3AD203B41FA5}">
                      <a16:colId xmlns:a16="http://schemas.microsoft.com/office/drawing/2014/main" val="1822730334"/>
                    </a:ext>
                  </a:extLst>
                </a:gridCol>
                <a:gridCol w="822960">
                  <a:extLst>
                    <a:ext uri="{9D8B030D-6E8A-4147-A177-3AD203B41FA5}">
                      <a16:colId xmlns:a16="http://schemas.microsoft.com/office/drawing/2014/main" val="1682652102"/>
                    </a:ext>
                  </a:extLst>
                </a:gridCol>
                <a:gridCol w="822960">
                  <a:extLst>
                    <a:ext uri="{9D8B030D-6E8A-4147-A177-3AD203B41FA5}">
                      <a16:colId xmlns:a16="http://schemas.microsoft.com/office/drawing/2014/main" val="2826059665"/>
                    </a:ext>
                  </a:extLst>
                </a:gridCol>
                <a:gridCol w="822960">
                  <a:extLst>
                    <a:ext uri="{9D8B030D-6E8A-4147-A177-3AD203B41FA5}">
                      <a16:colId xmlns:a16="http://schemas.microsoft.com/office/drawing/2014/main" val="2045217364"/>
                    </a:ext>
                  </a:extLst>
                </a:gridCol>
                <a:gridCol w="822960">
                  <a:extLst>
                    <a:ext uri="{9D8B030D-6E8A-4147-A177-3AD203B41FA5}">
                      <a16:colId xmlns:a16="http://schemas.microsoft.com/office/drawing/2014/main" val="3430919537"/>
                    </a:ext>
                  </a:extLst>
                </a:gridCol>
                <a:gridCol w="822960">
                  <a:extLst>
                    <a:ext uri="{9D8B030D-6E8A-4147-A177-3AD203B41FA5}">
                      <a16:colId xmlns:a16="http://schemas.microsoft.com/office/drawing/2014/main" val="3452972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70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- 2018-02-22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in the world, which type are you?
:p
PS, you only need an estimated pea sized amount of toothpaste to clean your teeth properly.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7382171"/>
                  </a:ext>
                </a:extLst>
              </a:tr>
            </a:tbl>
          </a:graphicData>
        </a:graphic>
      </p:graphicFrame>
      <p:sp>
        <p:nvSpPr>
          <p:cNvPr id="4" name="Text Placeholder 3">
            <a:extLst>
              <a:ext uri="{FF2B5EF4-FFF2-40B4-BE49-F238E27FC236}">
                <a16:creationId xmlns:a16="http://schemas.microsoft.com/office/drawing/2014/main" id="{9A7E2D24-BC27-4575-B0DC-E3A1ECD6101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16882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5BEB-80F3-4B76-AFD4-4D874C9972DF}"/>
              </a:ext>
            </a:extLst>
          </p:cNvPr>
          <p:cNvSpPr>
            <a:spLocks noGrp="1"/>
          </p:cNvSpPr>
          <p:nvPr>
            <p:ph type="title"/>
          </p:nvPr>
        </p:nvSpPr>
        <p:spPr/>
        <p:txBody>
          <a:bodyPr/>
          <a:lstStyle/>
          <a:p>
            <a:r>
              <a:rPr lang="en-US"/>
              <a:t>(FB) Custom Own Posts Table (new) - 3 of 4</a:t>
            </a:r>
          </a:p>
        </p:txBody>
      </p:sp>
      <p:graphicFrame>
        <p:nvGraphicFramePr>
          <p:cNvPr id="5" name="Table Placeholder 4">
            <a:extLst>
              <a:ext uri="{FF2B5EF4-FFF2-40B4-BE49-F238E27FC236}">
                <a16:creationId xmlns:a16="http://schemas.microsoft.com/office/drawing/2014/main" id="{0BB90AEE-2CC6-4C4A-8025-DDEA7FB73196}"/>
              </a:ext>
            </a:extLst>
          </p:cNvPr>
          <p:cNvGraphicFramePr>
            <a:graphicFrameLocks noGrp="1"/>
          </p:cNvGraphicFramePr>
          <p:nvPr>
            <p:ph type="tbl" sz="quarter" idx="13"/>
            <p:extLst>
              <p:ext uri="{D42A27DB-BD31-4B8C-83A1-F6EECF244321}">
                <p14:modId xmlns:p14="http://schemas.microsoft.com/office/powerpoint/2010/main" val="113369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28350529"/>
                    </a:ext>
                  </a:extLst>
                </a:gridCol>
                <a:gridCol w="822960">
                  <a:extLst>
                    <a:ext uri="{9D8B030D-6E8A-4147-A177-3AD203B41FA5}">
                      <a16:colId xmlns:a16="http://schemas.microsoft.com/office/drawing/2014/main" val="253706268"/>
                    </a:ext>
                  </a:extLst>
                </a:gridCol>
                <a:gridCol w="822960">
                  <a:extLst>
                    <a:ext uri="{9D8B030D-6E8A-4147-A177-3AD203B41FA5}">
                      <a16:colId xmlns:a16="http://schemas.microsoft.com/office/drawing/2014/main" val="2921762840"/>
                    </a:ext>
                  </a:extLst>
                </a:gridCol>
                <a:gridCol w="822960">
                  <a:extLst>
                    <a:ext uri="{9D8B030D-6E8A-4147-A177-3AD203B41FA5}">
                      <a16:colId xmlns:a16="http://schemas.microsoft.com/office/drawing/2014/main" val="1890101988"/>
                    </a:ext>
                  </a:extLst>
                </a:gridCol>
                <a:gridCol w="822960">
                  <a:extLst>
                    <a:ext uri="{9D8B030D-6E8A-4147-A177-3AD203B41FA5}">
                      <a16:colId xmlns:a16="http://schemas.microsoft.com/office/drawing/2014/main" val="2848177559"/>
                    </a:ext>
                  </a:extLst>
                </a:gridCol>
                <a:gridCol w="822960">
                  <a:extLst>
                    <a:ext uri="{9D8B030D-6E8A-4147-A177-3AD203B41FA5}">
                      <a16:colId xmlns:a16="http://schemas.microsoft.com/office/drawing/2014/main" val="726330075"/>
                    </a:ext>
                  </a:extLst>
                </a:gridCol>
                <a:gridCol w="822960">
                  <a:extLst>
                    <a:ext uri="{9D8B030D-6E8A-4147-A177-3AD203B41FA5}">
                      <a16:colId xmlns:a16="http://schemas.microsoft.com/office/drawing/2014/main" val="558604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617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- 2018-02-28 12:00:00</a:t>
                      </a:r>
                      <a:r>
                        <a:rPr kumimoji="0" lang="en-US" sz="1000" b="0" i="0" u="none" strike="noStrike" kern="1200" cap="none" spc="0" normalizeH="0" baseline="0" noProof="0">
                          <a:ln>
                            <a:noFill/>
                          </a:ln>
                          <a:solidFill>
                            <a:prstClr val="black"/>
                          </a:solidFill>
                          <a:effectLst/>
                          <a:uLnTx/>
                          <a:uFillTx/>
                          <a:latin typeface="+mn-lt"/>
                          <a:ea typeface="+mn-ea"/>
                          <a:cs typeface="+mn-cs"/>
                        </a:rPr>
                        <a:t>
Hydroxyapatite is a mineral of natural origin and the main component of solid dental tissue. It is the third major component of the human body, following water and collagen.
Nano-hydroxyapatite particles are used in the new generation of SPLAT toothpaste like #SPLAT Biocalcium to enrich dental enamel with minerals and avert tooth decay in its early stages.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8160300"/>
                  </a:ext>
                </a:extLst>
              </a:tr>
            </a:tbl>
          </a:graphicData>
        </a:graphic>
      </p:graphicFrame>
      <p:sp>
        <p:nvSpPr>
          <p:cNvPr id="4" name="Text Placeholder 3">
            <a:extLst>
              <a:ext uri="{FF2B5EF4-FFF2-40B4-BE49-F238E27FC236}">
                <a16:creationId xmlns:a16="http://schemas.microsoft.com/office/drawing/2014/main" id="{8C0B4324-2FE6-472A-B0BC-E6F9ED66193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0612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4E64D-E6AB-4AB3-A689-DCCC3EAF0F52}"/>
              </a:ext>
            </a:extLst>
          </p:cNvPr>
          <p:cNvSpPr>
            <a:spLocks noGrp="1"/>
          </p:cNvSpPr>
          <p:nvPr>
            <p:ph type="title"/>
          </p:nvPr>
        </p:nvSpPr>
        <p:spPr/>
        <p:txBody>
          <a:bodyPr/>
          <a:lstStyle/>
          <a:p>
            <a:r>
              <a:rPr lang="en-US"/>
              <a:t>(FB) Custom Own Posts Table (new) - 4 of 4</a:t>
            </a:r>
          </a:p>
        </p:txBody>
      </p:sp>
      <p:graphicFrame>
        <p:nvGraphicFramePr>
          <p:cNvPr id="5" name="Table Placeholder 4">
            <a:extLst>
              <a:ext uri="{FF2B5EF4-FFF2-40B4-BE49-F238E27FC236}">
                <a16:creationId xmlns:a16="http://schemas.microsoft.com/office/drawing/2014/main" id="{5374D9EA-1EE3-49F8-87F5-7F44C4FA2B4C}"/>
              </a:ext>
            </a:extLst>
          </p:cNvPr>
          <p:cNvGraphicFramePr>
            <a:graphicFrameLocks noGrp="1"/>
          </p:cNvGraphicFramePr>
          <p:nvPr>
            <p:ph type="tbl" sz="quarter" idx="13"/>
            <p:extLst>
              <p:ext uri="{D42A27DB-BD31-4B8C-83A1-F6EECF244321}">
                <p14:modId xmlns:p14="http://schemas.microsoft.com/office/powerpoint/2010/main" val="396448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2732630"/>
                    </a:ext>
                  </a:extLst>
                </a:gridCol>
                <a:gridCol w="822960">
                  <a:extLst>
                    <a:ext uri="{9D8B030D-6E8A-4147-A177-3AD203B41FA5}">
                      <a16:colId xmlns:a16="http://schemas.microsoft.com/office/drawing/2014/main" val="401177601"/>
                    </a:ext>
                  </a:extLst>
                </a:gridCol>
                <a:gridCol w="822960">
                  <a:extLst>
                    <a:ext uri="{9D8B030D-6E8A-4147-A177-3AD203B41FA5}">
                      <a16:colId xmlns:a16="http://schemas.microsoft.com/office/drawing/2014/main" val="3907945856"/>
                    </a:ext>
                  </a:extLst>
                </a:gridCol>
                <a:gridCol w="822960">
                  <a:extLst>
                    <a:ext uri="{9D8B030D-6E8A-4147-A177-3AD203B41FA5}">
                      <a16:colId xmlns:a16="http://schemas.microsoft.com/office/drawing/2014/main" val="498843940"/>
                    </a:ext>
                  </a:extLst>
                </a:gridCol>
                <a:gridCol w="822960">
                  <a:extLst>
                    <a:ext uri="{9D8B030D-6E8A-4147-A177-3AD203B41FA5}">
                      <a16:colId xmlns:a16="http://schemas.microsoft.com/office/drawing/2014/main" val="4258248059"/>
                    </a:ext>
                  </a:extLst>
                </a:gridCol>
                <a:gridCol w="822960">
                  <a:extLst>
                    <a:ext uri="{9D8B030D-6E8A-4147-A177-3AD203B41FA5}">
                      <a16:colId xmlns:a16="http://schemas.microsoft.com/office/drawing/2014/main" val="495972369"/>
                    </a:ext>
                  </a:extLst>
                </a:gridCol>
                <a:gridCol w="822960">
                  <a:extLst>
                    <a:ext uri="{9D8B030D-6E8A-4147-A177-3AD203B41FA5}">
                      <a16:colId xmlns:a16="http://schemas.microsoft.com/office/drawing/2014/main" val="398770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777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- 2018-02-06 12:00:01</a:t>
                      </a:r>
                      <a:r>
                        <a:rPr kumimoji="0" lang="en-US" sz="1000" b="0" i="0" u="none" strike="noStrike" kern="1200" cap="none" spc="0" normalizeH="0" baseline="0" noProof="0">
                          <a:ln>
                            <a:noFill/>
                          </a:ln>
                          <a:solidFill>
                            <a:prstClr val="black"/>
                          </a:solidFill>
                          <a:effectLst/>
                          <a:uLnTx/>
                          <a:uFillTx/>
                          <a:latin typeface="+mn-lt"/>
                          <a:ea typeface="+mn-ea"/>
                          <a:cs typeface="+mn-cs"/>
                        </a:rPr>
                        <a:t>
You heard that right! #SPLAT is offering you free shipping for orders over RM18 to anywhere in Peninsula Malaysia!
Enjoy the promo now at:
- 11street MY (http://www.11street.my/store/mimijumi)
- Lazada (http://www.lazada.com.my/mimijumi-malaysia/)
- Shopee (https://shopee.com.my/portessdnbhd)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7031858"/>
                  </a:ext>
                </a:extLst>
              </a:tr>
            </a:tbl>
          </a:graphicData>
        </a:graphic>
      </p:graphicFrame>
      <p:sp>
        <p:nvSpPr>
          <p:cNvPr id="4" name="Text Placeholder 3">
            <a:extLst>
              <a:ext uri="{FF2B5EF4-FFF2-40B4-BE49-F238E27FC236}">
                <a16:creationId xmlns:a16="http://schemas.microsoft.com/office/drawing/2014/main" id="{8E3CF59B-75F5-4D3A-950E-CB4C8134FB3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17750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70E9-9040-4362-AD9B-DAC27DBE2712}"/>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4EB0224-A8AC-429F-B167-97060087A852}"/>
              </a:ext>
            </a:extLst>
          </p:cNvPr>
          <p:cNvGraphicFramePr>
            <a:graphicFrameLocks noGrp="1"/>
          </p:cNvGraphicFramePr>
          <p:nvPr>
            <p:ph type="chart" sz="quarter" idx="13"/>
            <p:extLst>
              <p:ext uri="{D42A27DB-BD31-4B8C-83A1-F6EECF244321}">
                <p14:modId xmlns:p14="http://schemas.microsoft.com/office/powerpoint/2010/main" val="2783393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FD7896-6A4D-4EF9-80A9-2AC5BCC72F1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82C00D5-D8FB-48D4-B3E7-74549E8735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4461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18D5-0BB6-4B67-BD69-C688904FAF6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3BBA8B5-52D7-45B7-B319-1EA59B04CAAC}"/>
              </a:ext>
            </a:extLst>
          </p:cNvPr>
          <p:cNvGraphicFramePr>
            <a:graphicFrameLocks noGrp="1"/>
          </p:cNvGraphicFramePr>
          <p:nvPr>
            <p:ph type="chart" sz="quarter" idx="13"/>
            <p:extLst>
              <p:ext uri="{D42A27DB-BD31-4B8C-83A1-F6EECF244321}">
                <p14:modId xmlns:p14="http://schemas.microsoft.com/office/powerpoint/2010/main" val="1436946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26A49A-D4BA-4B55-B355-CAA9DE03E8F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C0E1D3D-01AE-456F-AA11-90650F9A9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289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7AE10-325A-4D10-9D6C-CDCCC92E60C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5D0CBE7-34A1-4601-A7D5-97D559707005}"/>
              </a:ext>
            </a:extLst>
          </p:cNvPr>
          <p:cNvGraphicFramePr>
            <a:graphicFrameLocks noGrp="1"/>
          </p:cNvGraphicFramePr>
          <p:nvPr>
            <p:ph type="chart" sz="quarter" idx="13"/>
            <p:extLst>
              <p:ext uri="{D42A27DB-BD31-4B8C-83A1-F6EECF244321}">
                <p14:modId xmlns:p14="http://schemas.microsoft.com/office/powerpoint/2010/main" val="1594049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087B1-3E09-4B92-9D6B-57C08B3EF15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3257DBE-74EB-4B6E-88CC-66426A3425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5315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0A8B-B22F-4683-B98D-04A66A316818}"/>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FD2D6D89-E8A3-4A2D-861F-80CCEC44C8E2}"/>
              </a:ext>
            </a:extLst>
          </p:cNvPr>
          <p:cNvGraphicFramePr>
            <a:graphicFrameLocks noGrp="1"/>
          </p:cNvGraphicFramePr>
          <p:nvPr>
            <p:ph type="chart" sz="quarter" idx="13"/>
            <p:extLst>
              <p:ext uri="{D42A27DB-BD31-4B8C-83A1-F6EECF244321}">
                <p14:modId xmlns:p14="http://schemas.microsoft.com/office/powerpoint/2010/main" val="2660041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92C035-E759-4745-B502-FC65EADA9E7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1DE6DEC-9B23-4C9C-829E-288BE93014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607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2383F-510D-4B21-9683-1A78950AA015}"/>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86DF7439-FAB9-4266-8F8C-B2796E32E2F6}"/>
              </a:ext>
            </a:extLst>
          </p:cNvPr>
          <p:cNvGraphicFramePr>
            <a:graphicFrameLocks noGrp="1"/>
          </p:cNvGraphicFramePr>
          <p:nvPr>
            <p:ph type="chart" sz="quarter" idx="13"/>
            <p:extLst>
              <p:ext uri="{D42A27DB-BD31-4B8C-83A1-F6EECF244321}">
                <p14:modId xmlns:p14="http://schemas.microsoft.com/office/powerpoint/2010/main" val="568851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A1398-CEBD-44E7-AC4A-F8593834400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0CAE23E-7601-4750-8C1A-92BD02F85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573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0624-7DA8-4C0E-9649-4AA521FB955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9B5B0A4-94BF-421E-B0C4-59D8AA5FAE43}"/>
              </a:ext>
            </a:extLst>
          </p:cNvPr>
          <p:cNvGraphicFramePr>
            <a:graphicFrameLocks noGrp="1"/>
          </p:cNvGraphicFramePr>
          <p:nvPr>
            <p:ph type="tbl" sz="quarter" idx="13"/>
            <p:extLst>
              <p:ext uri="{D42A27DB-BD31-4B8C-83A1-F6EECF244321}">
                <p14:modId xmlns:p14="http://schemas.microsoft.com/office/powerpoint/2010/main" val="1597855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4292634"/>
                    </a:ext>
                  </a:extLst>
                </a:gridCol>
                <a:gridCol w="740664">
                  <a:extLst>
                    <a:ext uri="{9D8B030D-6E8A-4147-A177-3AD203B41FA5}">
                      <a16:colId xmlns:a16="http://schemas.microsoft.com/office/drawing/2014/main" val="2523162728"/>
                    </a:ext>
                  </a:extLst>
                </a:gridCol>
                <a:gridCol w="740664">
                  <a:extLst>
                    <a:ext uri="{9D8B030D-6E8A-4147-A177-3AD203B41FA5}">
                      <a16:colId xmlns:a16="http://schemas.microsoft.com/office/drawing/2014/main" val="2661146781"/>
                    </a:ext>
                  </a:extLst>
                </a:gridCol>
                <a:gridCol w="740664">
                  <a:extLst>
                    <a:ext uri="{9D8B030D-6E8A-4147-A177-3AD203B41FA5}">
                      <a16:colId xmlns:a16="http://schemas.microsoft.com/office/drawing/2014/main" val="2281864905"/>
                    </a:ext>
                  </a:extLst>
                </a:gridCol>
                <a:gridCol w="740664">
                  <a:extLst>
                    <a:ext uri="{9D8B030D-6E8A-4147-A177-3AD203B41FA5}">
                      <a16:colId xmlns:a16="http://schemas.microsoft.com/office/drawing/2014/main" val="2149041072"/>
                    </a:ext>
                  </a:extLst>
                </a:gridCol>
                <a:gridCol w="740664">
                  <a:extLst>
                    <a:ext uri="{9D8B030D-6E8A-4147-A177-3AD203B41FA5}">
                      <a16:colId xmlns:a16="http://schemas.microsoft.com/office/drawing/2014/main" val="2405187190"/>
                    </a:ext>
                  </a:extLst>
                </a:gridCol>
                <a:gridCol w="740664">
                  <a:extLst>
                    <a:ext uri="{9D8B030D-6E8A-4147-A177-3AD203B41FA5}">
                      <a16:colId xmlns:a16="http://schemas.microsoft.com/office/drawing/2014/main" val="1772411357"/>
                    </a:ext>
                  </a:extLst>
                </a:gridCol>
                <a:gridCol w="740664">
                  <a:extLst>
                    <a:ext uri="{9D8B030D-6E8A-4147-A177-3AD203B41FA5}">
                      <a16:colId xmlns:a16="http://schemas.microsoft.com/office/drawing/2014/main" val="2854893492"/>
                    </a:ext>
                  </a:extLst>
                </a:gridCol>
                <a:gridCol w="740664">
                  <a:extLst>
                    <a:ext uri="{9D8B030D-6E8A-4147-A177-3AD203B41FA5}">
                      <a16:colId xmlns:a16="http://schemas.microsoft.com/office/drawing/2014/main" val="4072132842"/>
                    </a:ext>
                  </a:extLst>
                </a:gridCol>
                <a:gridCol w="740664">
                  <a:extLst>
                    <a:ext uri="{9D8B030D-6E8A-4147-A177-3AD203B41FA5}">
                      <a16:colId xmlns:a16="http://schemas.microsoft.com/office/drawing/2014/main" val="8333112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9578632"/>
                  </a:ext>
                </a:extLst>
              </a:tr>
              <a:tr h="370840">
                <a:tc>
                  <a:txBody>
                    <a:bodyPr/>
                    <a:lstStyle/>
                    <a:p>
                      <a:r>
                        <a:rPr lang="en-US" sz="1000"/>
                        <a:t>SPLAT Asia</a:t>
                      </a:r>
                    </a:p>
                  </a:txBody>
                  <a:tcPr/>
                </a:tc>
                <a:tc>
                  <a:txBody>
                    <a:bodyPr/>
                    <a:lstStyle/>
                    <a:p>
                      <a:r>
                        <a:rPr lang="en-US" sz="1000"/>
                        <a:t>2465</a:t>
                      </a:r>
                    </a:p>
                  </a:txBody>
                  <a:tcPr/>
                </a:tc>
                <a:tc>
                  <a:txBody>
                    <a:bodyPr/>
                    <a:lstStyle/>
                    <a:p>
                      <a:r>
                        <a:rPr lang="en-US" sz="1000"/>
                        <a:t>432</a:t>
                      </a:r>
                    </a:p>
                  </a:txBody>
                  <a:tcPr/>
                </a:tc>
                <a:tc>
                  <a:txBody>
                    <a:bodyPr/>
                    <a:lstStyle/>
                    <a:p>
                      <a:r>
                        <a:rPr lang="en-US" sz="1000"/>
                        <a:t>13</a:t>
                      </a:r>
                    </a:p>
                  </a:txBody>
                  <a:tcPr/>
                </a:tc>
                <a:tc>
                  <a:txBody>
                    <a:bodyPr/>
                    <a:lstStyle/>
                    <a:p>
                      <a:r>
                        <a:rPr lang="en-US" sz="1000"/>
                        <a:t>974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3.3314%</a:t>
                      </a:r>
                    </a:p>
                  </a:txBody>
                  <a:tcPr/>
                </a:tc>
                <a:tc>
                  <a:txBody>
                    <a:bodyPr/>
                    <a:lstStyle/>
                    <a:p>
                      <a:r>
                        <a:rPr lang="en-US" sz="1000"/>
                        <a:t>0.0%</a:t>
                      </a:r>
                    </a:p>
                  </a:txBody>
                  <a:tcPr/>
                </a:tc>
                <a:extLst>
                  <a:ext uri="{0D108BD9-81ED-4DB2-BD59-A6C34878D82A}">
                    <a16:rowId xmlns:a16="http://schemas.microsoft.com/office/drawing/2014/main" val="3782273593"/>
                  </a:ext>
                </a:extLst>
              </a:tr>
            </a:tbl>
          </a:graphicData>
        </a:graphic>
      </p:graphicFrame>
      <p:sp>
        <p:nvSpPr>
          <p:cNvPr id="4" name="Text Placeholder 3">
            <a:extLst>
              <a:ext uri="{FF2B5EF4-FFF2-40B4-BE49-F238E27FC236}">
                <a16:creationId xmlns:a16="http://schemas.microsoft.com/office/drawing/2014/main" id="{F635DA6F-22FC-421E-8037-470DCD3DD87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85130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300AC-55B6-42F5-8058-3AE0D0304871}"/>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269BCA35-3A4B-4915-8351-3D4A37DC0A54}"/>
              </a:ext>
            </a:extLst>
          </p:cNvPr>
          <p:cNvGraphicFramePr>
            <a:graphicFrameLocks noGrp="1"/>
          </p:cNvGraphicFramePr>
          <p:nvPr>
            <p:ph type="tbl" sz="quarter" idx="13"/>
            <p:extLst>
              <p:ext uri="{D42A27DB-BD31-4B8C-83A1-F6EECF244321}">
                <p14:modId xmlns:p14="http://schemas.microsoft.com/office/powerpoint/2010/main" val="346486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80531263"/>
                    </a:ext>
                  </a:extLst>
                </a:gridCol>
                <a:gridCol w="1645920">
                  <a:extLst>
                    <a:ext uri="{9D8B030D-6E8A-4147-A177-3AD203B41FA5}">
                      <a16:colId xmlns:a16="http://schemas.microsoft.com/office/drawing/2014/main" val="2455047752"/>
                    </a:ext>
                  </a:extLst>
                </a:gridCol>
                <a:gridCol w="1645920">
                  <a:extLst>
                    <a:ext uri="{9D8B030D-6E8A-4147-A177-3AD203B41FA5}">
                      <a16:colId xmlns:a16="http://schemas.microsoft.com/office/drawing/2014/main" val="3332049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0841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43223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183381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79811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69255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34788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884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4211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86265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28231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813751665"/>
                  </a:ext>
                </a:extLst>
              </a:tr>
            </a:tbl>
          </a:graphicData>
        </a:graphic>
      </p:graphicFrame>
      <p:sp>
        <p:nvSpPr>
          <p:cNvPr id="4" name="Text Placeholder 3">
            <a:extLst>
              <a:ext uri="{FF2B5EF4-FFF2-40B4-BE49-F238E27FC236}">
                <a16:creationId xmlns:a16="http://schemas.microsoft.com/office/drawing/2014/main" id="{5B0C78E1-5726-4382-9577-4E55D1A3680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84691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4B685-D3DA-4CB9-B83A-766C6608DF3E}"/>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90260079-55EB-45BB-8435-A5CF6AE0B0F3}"/>
              </a:ext>
            </a:extLst>
          </p:cNvPr>
          <p:cNvGraphicFramePr>
            <a:graphicFrameLocks noGrp="1"/>
          </p:cNvGraphicFramePr>
          <p:nvPr>
            <p:ph type="tbl" sz="quarter" idx="13"/>
            <p:extLst>
              <p:ext uri="{D42A27DB-BD31-4B8C-83A1-F6EECF244321}">
                <p14:modId xmlns:p14="http://schemas.microsoft.com/office/powerpoint/2010/main" val="2322816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02752650"/>
                    </a:ext>
                  </a:extLst>
                </a:gridCol>
                <a:gridCol w="1645920">
                  <a:extLst>
                    <a:ext uri="{9D8B030D-6E8A-4147-A177-3AD203B41FA5}">
                      <a16:colId xmlns:a16="http://schemas.microsoft.com/office/drawing/2014/main" val="1280073602"/>
                    </a:ext>
                  </a:extLst>
                </a:gridCol>
                <a:gridCol w="1645920">
                  <a:extLst>
                    <a:ext uri="{9D8B030D-6E8A-4147-A177-3AD203B41FA5}">
                      <a16:colId xmlns:a16="http://schemas.microsoft.com/office/drawing/2014/main" val="329711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7003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4914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60074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35099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72523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25784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38293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55784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2394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404678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732384035"/>
                  </a:ext>
                </a:extLst>
              </a:tr>
            </a:tbl>
          </a:graphicData>
        </a:graphic>
      </p:graphicFrame>
      <p:sp>
        <p:nvSpPr>
          <p:cNvPr id="4" name="Text Placeholder 3">
            <a:extLst>
              <a:ext uri="{FF2B5EF4-FFF2-40B4-BE49-F238E27FC236}">
                <a16:creationId xmlns:a16="http://schemas.microsoft.com/office/drawing/2014/main" id="{2393C954-6D76-42AE-8BB2-AC269914015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54779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E3DA-496A-4B17-B1A9-66F421CBC579}"/>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1221B7DE-1C11-4E55-BE24-123B8358A510}"/>
              </a:ext>
            </a:extLst>
          </p:cNvPr>
          <p:cNvGraphicFramePr>
            <a:graphicFrameLocks noGrp="1"/>
          </p:cNvGraphicFramePr>
          <p:nvPr>
            <p:ph type="tbl" sz="quarter" idx="13"/>
            <p:extLst>
              <p:ext uri="{D42A27DB-BD31-4B8C-83A1-F6EECF244321}">
                <p14:modId xmlns:p14="http://schemas.microsoft.com/office/powerpoint/2010/main" val="247353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35189417"/>
                    </a:ext>
                  </a:extLst>
                </a:gridCol>
                <a:gridCol w="1645920">
                  <a:extLst>
                    <a:ext uri="{9D8B030D-6E8A-4147-A177-3AD203B41FA5}">
                      <a16:colId xmlns:a16="http://schemas.microsoft.com/office/drawing/2014/main" val="614517352"/>
                    </a:ext>
                  </a:extLst>
                </a:gridCol>
                <a:gridCol w="1645920">
                  <a:extLst>
                    <a:ext uri="{9D8B030D-6E8A-4147-A177-3AD203B41FA5}">
                      <a16:colId xmlns:a16="http://schemas.microsoft.com/office/drawing/2014/main" val="12499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9801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413396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42253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58959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68925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291841910"/>
                  </a:ext>
                </a:extLst>
              </a:tr>
            </a:tbl>
          </a:graphicData>
        </a:graphic>
      </p:graphicFrame>
      <p:sp>
        <p:nvSpPr>
          <p:cNvPr id="4" name="Text Placeholder 3">
            <a:extLst>
              <a:ext uri="{FF2B5EF4-FFF2-40B4-BE49-F238E27FC236}">
                <a16:creationId xmlns:a16="http://schemas.microsoft.com/office/drawing/2014/main" id="{3D9AD803-0B99-4D40-88C1-619269DDD18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68245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DB56B-F148-4751-8E3E-F7F9C3F4A2CF}"/>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3031DBE3-6767-43B2-8BBA-E1A7B56F385F}"/>
              </a:ext>
            </a:extLst>
          </p:cNvPr>
          <p:cNvGraphicFramePr>
            <a:graphicFrameLocks noGrp="1"/>
          </p:cNvGraphicFramePr>
          <p:nvPr>
            <p:ph type="tbl" sz="quarter" idx="13"/>
            <p:extLst>
              <p:ext uri="{D42A27DB-BD31-4B8C-83A1-F6EECF244321}">
                <p14:modId xmlns:p14="http://schemas.microsoft.com/office/powerpoint/2010/main" val="138662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9648472"/>
                    </a:ext>
                  </a:extLst>
                </a:gridCol>
                <a:gridCol w="658368">
                  <a:extLst>
                    <a:ext uri="{9D8B030D-6E8A-4147-A177-3AD203B41FA5}">
                      <a16:colId xmlns:a16="http://schemas.microsoft.com/office/drawing/2014/main" val="2042715523"/>
                    </a:ext>
                  </a:extLst>
                </a:gridCol>
                <a:gridCol w="658368">
                  <a:extLst>
                    <a:ext uri="{9D8B030D-6E8A-4147-A177-3AD203B41FA5}">
                      <a16:colId xmlns:a16="http://schemas.microsoft.com/office/drawing/2014/main" val="3594192481"/>
                    </a:ext>
                  </a:extLst>
                </a:gridCol>
                <a:gridCol w="658368">
                  <a:extLst>
                    <a:ext uri="{9D8B030D-6E8A-4147-A177-3AD203B41FA5}">
                      <a16:colId xmlns:a16="http://schemas.microsoft.com/office/drawing/2014/main" val="225180669"/>
                    </a:ext>
                  </a:extLst>
                </a:gridCol>
                <a:gridCol w="658368">
                  <a:extLst>
                    <a:ext uri="{9D8B030D-6E8A-4147-A177-3AD203B41FA5}">
                      <a16:colId xmlns:a16="http://schemas.microsoft.com/office/drawing/2014/main" val="1843349207"/>
                    </a:ext>
                  </a:extLst>
                </a:gridCol>
                <a:gridCol w="658368">
                  <a:extLst>
                    <a:ext uri="{9D8B030D-6E8A-4147-A177-3AD203B41FA5}">
                      <a16:colId xmlns:a16="http://schemas.microsoft.com/office/drawing/2014/main" val="1930504347"/>
                    </a:ext>
                  </a:extLst>
                </a:gridCol>
                <a:gridCol w="658368">
                  <a:extLst>
                    <a:ext uri="{9D8B030D-6E8A-4147-A177-3AD203B41FA5}">
                      <a16:colId xmlns:a16="http://schemas.microsoft.com/office/drawing/2014/main" val="1465491184"/>
                    </a:ext>
                  </a:extLst>
                </a:gridCol>
                <a:gridCol w="658368">
                  <a:extLst>
                    <a:ext uri="{9D8B030D-6E8A-4147-A177-3AD203B41FA5}">
                      <a16:colId xmlns:a16="http://schemas.microsoft.com/office/drawing/2014/main" val="258423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978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- 2018-02-28 12:00:00</a:t>
                      </a:r>
                      <a:r>
                        <a:rPr kumimoji="0" lang="en-US" sz="1000" b="0" i="0" u="none" strike="noStrike" kern="1200" cap="none" spc="0" normalizeH="0" baseline="0" noProof="0">
                          <a:ln>
                            <a:noFill/>
                          </a:ln>
                          <a:solidFill>
                            <a:prstClr val="black"/>
                          </a:solidFill>
                          <a:effectLst/>
                          <a:uLnTx/>
                          <a:uFillTx/>
                          <a:latin typeface="+mn-lt"/>
                          <a:ea typeface="+mn-ea"/>
                          <a:cs typeface="+mn-cs"/>
                        </a:rPr>
                        <a:t>
Hydroxyapatite is a mineral of natural origin and the main component of solid dental tissue. It is the third major component of the human body, following water and collagen.
Nano-hydroxyapatite particles are used in the new generation of SPLAT toothpaste like #SPLAT Biocalcium to enrich dental enamel with minerals and avert tooth decay in its early stages.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757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- 2018-02-26 12:00:00</a:t>
                      </a:r>
                      <a:r>
                        <a:rPr kumimoji="0" lang="en-US" sz="1000" b="0" i="0" u="none" strike="noStrike" kern="1200" cap="none" spc="0" normalizeH="0" baseline="0" noProof="0">
                          <a:ln>
                            <a:noFill/>
                          </a:ln>
                          <a:solidFill>
                            <a:prstClr val="black"/>
                          </a:solidFill>
                          <a:effectLst/>
                          <a:uLnTx/>
                          <a:uFillTx/>
                          <a:latin typeface="+mn-lt"/>
                          <a:ea typeface="+mn-ea"/>
                          <a:cs typeface="+mn-cs"/>
                        </a:rPr>
                        <a:t>
February is a special month – we have celebrated festivals that bring us closer to our loved ones. 
Do you know what keeps your teeth together?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7994069"/>
                  </a:ext>
                </a:extLst>
              </a:tr>
            </a:tbl>
          </a:graphicData>
        </a:graphic>
      </p:graphicFrame>
      <p:sp>
        <p:nvSpPr>
          <p:cNvPr id="4" name="Text Placeholder 3">
            <a:extLst>
              <a:ext uri="{FF2B5EF4-FFF2-40B4-BE49-F238E27FC236}">
                <a16:creationId xmlns:a16="http://schemas.microsoft.com/office/drawing/2014/main" id="{9935A107-9E1C-4B2A-8CCD-F868928BD78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24939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C1FE1-7FE2-4095-9325-4E0C0F60AC9C}"/>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F2E9570C-BE2F-4FB4-A9C6-A520853419FD}"/>
              </a:ext>
            </a:extLst>
          </p:cNvPr>
          <p:cNvGraphicFramePr>
            <a:graphicFrameLocks noGrp="1"/>
          </p:cNvGraphicFramePr>
          <p:nvPr>
            <p:ph type="tbl" sz="quarter" idx="13"/>
            <p:extLst>
              <p:ext uri="{D42A27DB-BD31-4B8C-83A1-F6EECF244321}">
                <p14:modId xmlns:p14="http://schemas.microsoft.com/office/powerpoint/2010/main" val="31232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826386"/>
                    </a:ext>
                  </a:extLst>
                </a:gridCol>
                <a:gridCol w="658368">
                  <a:extLst>
                    <a:ext uri="{9D8B030D-6E8A-4147-A177-3AD203B41FA5}">
                      <a16:colId xmlns:a16="http://schemas.microsoft.com/office/drawing/2014/main" val="3316957594"/>
                    </a:ext>
                  </a:extLst>
                </a:gridCol>
                <a:gridCol w="658368">
                  <a:extLst>
                    <a:ext uri="{9D8B030D-6E8A-4147-A177-3AD203B41FA5}">
                      <a16:colId xmlns:a16="http://schemas.microsoft.com/office/drawing/2014/main" val="2556212466"/>
                    </a:ext>
                  </a:extLst>
                </a:gridCol>
                <a:gridCol w="658368">
                  <a:extLst>
                    <a:ext uri="{9D8B030D-6E8A-4147-A177-3AD203B41FA5}">
                      <a16:colId xmlns:a16="http://schemas.microsoft.com/office/drawing/2014/main" val="336196779"/>
                    </a:ext>
                  </a:extLst>
                </a:gridCol>
                <a:gridCol w="658368">
                  <a:extLst>
                    <a:ext uri="{9D8B030D-6E8A-4147-A177-3AD203B41FA5}">
                      <a16:colId xmlns:a16="http://schemas.microsoft.com/office/drawing/2014/main" val="27494922"/>
                    </a:ext>
                  </a:extLst>
                </a:gridCol>
                <a:gridCol w="658368">
                  <a:extLst>
                    <a:ext uri="{9D8B030D-6E8A-4147-A177-3AD203B41FA5}">
                      <a16:colId xmlns:a16="http://schemas.microsoft.com/office/drawing/2014/main" val="1789117059"/>
                    </a:ext>
                  </a:extLst>
                </a:gridCol>
                <a:gridCol w="658368">
                  <a:extLst>
                    <a:ext uri="{9D8B030D-6E8A-4147-A177-3AD203B41FA5}">
                      <a16:colId xmlns:a16="http://schemas.microsoft.com/office/drawing/2014/main" val="500640548"/>
                    </a:ext>
                  </a:extLst>
                </a:gridCol>
                <a:gridCol w="658368">
                  <a:extLst>
                    <a:ext uri="{9D8B030D-6E8A-4147-A177-3AD203B41FA5}">
                      <a16:colId xmlns:a16="http://schemas.microsoft.com/office/drawing/2014/main" val="3416273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546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- 2018-02-24 12:00:00</a:t>
                      </a:r>
                      <a:r>
                        <a:rPr kumimoji="0" lang="en-US" sz="1000" b="0" i="0" u="none" strike="noStrike" kern="1200" cap="none" spc="0" normalizeH="0" baseline="0" noProof="0">
                          <a:ln>
                            <a:noFill/>
                          </a:ln>
                          <a:solidFill>
                            <a:prstClr val="black"/>
                          </a:solidFill>
                          <a:effectLst/>
                          <a:uLnTx/>
                          <a:uFillTx/>
                          <a:latin typeface="+mn-lt"/>
                          <a:ea typeface="+mn-ea"/>
                          <a:cs typeface="+mn-cs"/>
                        </a:rPr>
                        <a:t>
Canker sores aka mouth ulcers are the small, shallow ulcers that appear on your tongue, soft palate (the roof of your mouth), or inside your cheeks.
You can reduce canker sores by: 
1. Avoiding acidic and spicy food which irritate your mouth 
2. Keeping your mouth free of food after meals by flossing or brushing your teeth with #SPLAT toothpaste
#SPLATtoothpaste
#OralHygiene
#NaturalIngredients
#ProfessionalOralCare
 — Products shown: SPLAT Green Tea Toothpaste, SPLAT Blackwood Toothpaste, SPLAT Sensitive Toothpaste and SPLAT Biocalcium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3996950"/>
                  </a:ext>
                </a:extLst>
              </a:tr>
            </a:tbl>
          </a:graphicData>
        </a:graphic>
      </p:graphicFrame>
      <p:sp>
        <p:nvSpPr>
          <p:cNvPr id="4" name="Text Placeholder 3">
            <a:extLst>
              <a:ext uri="{FF2B5EF4-FFF2-40B4-BE49-F238E27FC236}">
                <a16:creationId xmlns:a16="http://schemas.microsoft.com/office/drawing/2014/main" id="{BB1C95B9-1CDF-46B1-9B84-FEE51D4F9C9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28261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C483-D0A7-4575-8776-69B27D3BBA41}"/>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3E660E41-C80A-4AD7-B703-1F33EF7F9B34}"/>
              </a:ext>
            </a:extLst>
          </p:cNvPr>
          <p:cNvGraphicFramePr>
            <a:graphicFrameLocks noGrp="1"/>
          </p:cNvGraphicFramePr>
          <p:nvPr>
            <p:ph type="tbl" sz="quarter" idx="13"/>
            <p:extLst>
              <p:ext uri="{D42A27DB-BD31-4B8C-83A1-F6EECF244321}">
                <p14:modId xmlns:p14="http://schemas.microsoft.com/office/powerpoint/2010/main" val="1373941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9029802"/>
                    </a:ext>
                  </a:extLst>
                </a:gridCol>
                <a:gridCol w="658368">
                  <a:extLst>
                    <a:ext uri="{9D8B030D-6E8A-4147-A177-3AD203B41FA5}">
                      <a16:colId xmlns:a16="http://schemas.microsoft.com/office/drawing/2014/main" val="3651245913"/>
                    </a:ext>
                  </a:extLst>
                </a:gridCol>
                <a:gridCol w="658368">
                  <a:extLst>
                    <a:ext uri="{9D8B030D-6E8A-4147-A177-3AD203B41FA5}">
                      <a16:colId xmlns:a16="http://schemas.microsoft.com/office/drawing/2014/main" val="2874743582"/>
                    </a:ext>
                  </a:extLst>
                </a:gridCol>
                <a:gridCol w="658368">
                  <a:extLst>
                    <a:ext uri="{9D8B030D-6E8A-4147-A177-3AD203B41FA5}">
                      <a16:colId xmlns:a16="http://schemas.microsoft.com/office/drawing/2014/main" val="698197256"/>
                    </a:ext>
                  </a:extLst>
                </a:gridCol>
                <a:gridCol w="658368">
                  <a:extLst>
                    <a:ext uri="{9D8B030D-6E8A-4147-A177-3AD203B41FA5}">
                      <a16:colId xmlns:a16="http://schemas.microsoft.com/office/drawing/2014/main" val="2462863377"/>
                    </a:ext>
                  </a:extLst>
                </a:gridCol>
                <a:gridCol w="658368">
                  <a:extLst>
                    <a:ext uri="{9D8B030D-6E8A-4147-A177-3AD203B41FA5}">
                      <a16:colId xmlns:a16="http://schemas.microsoft.com/office/drawing/2014/main" val="3008794946"/>
                    </a:ext>
                  </a:extLst>
                </a:gridCol>
                <a:gridCol w="658368">
                  <a:extLst>
                    <a:ext uri="{9D8B030D-6E8A-4147-A177-3AD203B41FA5}">
                      <a16:colId xmlns:a16="http://schemas.microsoft.com/office/drawing/2014/main" val="3275561522"/>
                    </a:ext>
                  </a:extLst>
                </a:gridCol>
                <a:gridCol w="658368">
                  <a:extLst>
                    <a:ext uri="{9D8B030D-6E8A-4147-A177-3AD203B41FA5}">
                      <a16:colId xmlns:a16="http://schemas.microsoft.com/office/drawing/2014/main" val="2666019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766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- 2018-02-22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in the world, which type are you?
:p
PS, you only need an estimated pea sized amount of toothpaste to clean your teeth properly.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35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- 2018-02-16 12:00:00</a:t>
                      </a:r>
                      <a:r>
                        <a:rPr kumimoji="0" lang="en-US" sz="1000" b="0" i="0" u="none" strike="noStrike" kern="1200" cap="none" spc="0" normalizeH="0" baseline="0" noProof="0">
                          <a:ln>
                            <a:noFill/>
                          </a:ln>
                          <a:solidFill>
                            <a:prstClr val="black"/>
                          </a:solidFill>
                          <a:effectLst/>
                          <a:uLnTx/>
                          <a:uFillTx/>
                          <a:latin typeface="+mn-lt"/>
                          <a:ea typeface="+mn-ea"/>
                          <a:cs typeface="+mn-cs"/>
                        </a:rPr>
                        <a:t>
#SPLAT wishes you Happy Chinese New Year! Have a prosperous and joyful year of the Dog. 🐕
🏮Gong Xi Fa Cai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恭喜發財</a:t>
                      </a:r>
                      <a:r>
                        <a:rPr kumimoji="0" lang="en-US" sz="1000" b="0" i="0" u="none" strike="noStrike" kern="1200" cap="none" spc="0" normalizeH="0" baseline="0" noProof="0">
                          <a:ln>
                            <a:noFill/>
                          </a:ln>
                          <a:solidFill>
                            <a:prstClr val="black"/>
                          </a:solidFill>
                          <a:effectLst/>
                          <a:uLnTx/>
                          <a:uFillTx/>
                          <a:latin typeface="+mn-lt"/>
                          <a:ea typeface="+mn-ea"/>
                          <a:cs typeface="+mn-cs"/>
                        </a:rPr>
                        <a:t>🏮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9365494"/>
                  </a:ext>
                </a:extLst>
              </a:tr>
            </a:tbl>
          </a:graphicData>
        </a:graphic>
      </p:graphicFrame>
      <p:sp>
        <p:nvSpPr>
          <p:cNvPr id="4" name="Text Placeholder 3">
            <a:extLst>
              <a:ext uri="{FF2B5EF4-FFF2-40B4-BE49-F238E27FC236}">
                <a16:creationId xmlns:a16="http://schemas.microsoft.com/office/drawing/2014/main" id="{B1898FF4-9B83-47B3-9C16-BB3D7EC39F1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46076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4B355-7DB3-4D18-AD5F-4143436A6BA3}"/>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9041924F-7963-45B0-8D36-99D8E96C5552}"/>
              </a:ext>
            </a:extLst>
          </p:cNvPr>
          <p:cNvGraphicFramePr>
            <a:graphicFrameLocks noGrp="1"/>
          </p:cNvGraphicFramePr>
          <p:nvPr>
            <p:ph type="tbl" sz="quarter" idx="13"/>
            <p:extLst>
              <p:ext uri="{D42A27DB-BD31-4B8C-83A1-F6EECF244321}">
                <p14:modId xmlns:p14="http://schemas.microsoft.com/office/powerpoint/2010/main" val="61299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4669981"/>
                    </a:ext>
                  </a:extLst>
                </a:gridCol>
                <a:gridCol w="658368">
                  <a:extLst>
                    <a:ext uri="{9D8B030D-6E8A-4147-A177-3AD203B41FA5}">
                      <a16:colId xmlns:a16="http://schemas.microsoft.com/office/drawing/2014/main" val="535897100"/>
                    </a:ext>
                  </a:extLst>
                </a:gridCol>
                <a:gridCol w="658368">
                  <a:extLst>
                    <a:ext uri="{9D8B030D-6E8A-4147-A177-3AD203B41FA5}">
                      <a16:colId xmlns:a16="http://schemas.microsoft.com/office/drawing/2014/main" val="240275307"/>
                    </a:ext>
                  </a:extLst>
                </a:gridCol>
                <a:gridCol w="658368">
                  <a:extLst>
                    <a:ext uri="{9D8B030D-6E8A-4147-A177-3AD203B41FA5}">
                      <a16:colId xmlns:a16="http://schemas.microsoft.com/office/drawing/2014/main" val="4132636305"/>
                    </a:ext>
                  </a:extLst>
                </a:gridCol>
                <a:gridCol w="658368">
                  <a:extLst>
                    <a:ext uri="{9D8B030D-6E8A-4147-A177-3AD203B41FA5}">
                      <a16:colId xmlns:a16="http://schemas.microsoft.com/office/drawing/2014/main" val="4095455807"/>
                    </a:ext>
                  </a:extLst>
                </a:gridCol>
                <a:gridCol w="658368">
                  <a:extLst>
                    <a:ext uri="{9D8B030D-6E8A-4147-A177-3AD203B41FA5}">
                      <a16:colId xmlns:a16="http://schemas.microsoft.com/office/drawing/2014/main" val="4009684849"/>
                    </a:ext>
                  </a:extLst>
                </a:gridCol>
                <a:gridCol w="658368">
                  <a:extLst>
                    <a:ext uri="{9D8B030D-6E8A-4147-A177-3AD203B41FA5}">
                      <a16:colId xmlns:a16="http://schemas.microsoft.com/office/drawing/2014/main" val="2717972374"/>
                    </a:ext>
                  </a:extLst>
                </a:gridCol>
                <a:gridCol w="658368">
                  <a:extLst>
                    <a:ext uri="{9D8B030D-6E8A-4147-A177-3AD203B41FA5}">
                      <a16:colId xmlns:a16="http://schemas.microsoft.com/office/drawing/2014/main" val="256091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491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- 2018-02-15 12:00:00</a:t>
                      </a:r>
                      <a:r>
                        <a:rPr kumimoji="0" lang="en-US" sz="1000" b="0" i="0" u="none" strike="noStrike" kern="1200" cap="none" spc="0" normalizeH="0" baseline="0" noProof="0">
                          <a:ln>
                            <a:noFill/>
                          </a:ln>
                          <a:solidFill>
                            <a:prstClr val="black"/>
                          </a:solidFill>
                          <a:effectLst/>
                          <a:uLnTx/>
                          <a:uFillTx/>
                          <a:latin typeface="+mn-lt"/>
                          <a:ea typeface="+mn-ea"/>
                          <a:cs typeface="+mn-cs"/>
                        </a:rPr>
                        <a:t>
Team SPLAT wishes everyone a Happy Chinese New Year and Happy Holidays!
Don't forget to pack your #SPLAT toothpaste with you when you return to your hometown!
Have a safe and joyful journey home! :D
#SPLATsmile #HappyCNY
#SPLATtoothpaste #oralcare
 — Products shown: SPLAT White Plus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321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My day is not complete if I don’t tell you I love you.
Happy Valentine’s Day! ❤️
#SPLAT
#SPLATsmile
#freshbreath
#SPLATtoothpaste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4696618"/>
                  </a:ext>
                </a:extLst>
              </a:tr>
            </a:tbl>
          </a:graphicData>
        </a:graphic>
      </p:graphicFrame>
      <p:sp>
        <p:nvSpPr>
          <p:cNvPr id="4" name="Text Placeholder 3">
            <a:extLst>
              <a:ext uri="{FF2B5EF4-FFF2-40B4-BE49-F238E27FC236}">
                <a16:creationId xmlns:a16="http://schemas.microsoft.com/office/drawing/2014/main" id="{35E7735F-F09F-46CB-87D0-E34549F45F9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84389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5AC1E-3C75-4EC6-83C4-62C0E59C486C}"/>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3560FF9A-9A70-4D11-843A-052ABDA45D04}"/>
              </a:ext>
            </a:extLst>
          </p:cNvPr>
          <p:cNvGraphicFramePr>
            <a:graphicFrameLocks noGrp="1"/>
          </p:cNvGraphicFramePr>
          <p:nvPr>
            <p:ph type="tbl" sz="quarter" idx="13"/>
            <p:extLst>
              <p:ext uri="{D42A27DB-BD31-4B8C-83A1-F6EECF244321}">
                <p14:modId xmlns:p14="http://schemas.microsoft.com/office/powerpoint/2010/main" val="244209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3712236"/>
                    </a:ext>
                  </a:extLst>
                </a:gridCol>
                <a:gridCol w="658368">
                  <a:extLst>
                    <a:ext uri="{9D8B030D-6E8A-4147-A177-3AD203B41FA5}">
                      <a16:colId xmlns:a16="http://schemas.microsoft.com/office/drawing/2014/main" val="4212095493"/>
                    </a:ext>
                  </a:extLst>
                </a:gridCol>
                <a:gridCol w="658368">
                  <a:extLst>
                    <a:ext uri="{9D8B030D-6E8A-4147-A177-3AD203B41FA5}">
                      <a16:colId xmlns:a16="http://schemas.microsoft.com/office/drawing/2014/main" val="3757519704"/>
                    </a:ext>
                  </a:extLst>
                </a:gridCol>
                <a:gridCol w="658368">
                  <a:extLst>
                    <a:ext uri="{9D8B030D-6E8A-4147-A177-3AD203B41FA5}">
                      <a16:colId xmlns:a16="http://schemas.microsoft.com/office/drawing/2014/main" val="280062239"/>
                    </a:ext>
                  </a:extLst>
                </a:gridCol>
                <a:gridCol w="658368">
                  <a:extLst>
                    <a:ext uri="{9D8B030D-6E8A-4147-A177-3AD203B41FA5}">
                      <a16:colId xmlns:a16="http://schemas.microsoft.com/office/drawing/2014/main" val="1319357895"/>
                    </a:ext>
                  </a:extLst>
                </a:gridCol>
                <a:gridCol w="658368">
                  <a:extLst>
                    <a:ext uri="{9D8B030D-6E8A-4147-A177-3AD203B41FA5}">
                      <a16:colId xmlns:a16="http://schemas.microsoft.com/office/drawing/2014/main" val="2134615028"/>
                    </a:ext>
                  </a:extLst>
                </a:gridCol>
                <a:gridCol w="658368">
                  <a:extLst>
                    <a:ext uri="{9D8B030D-6E8A-4147-A177-3AD203B41FA5}">
                      <a16:colId xmlns:a16="http://schemas.microsoft.com/office/drawing/2014/main" val="3568376422"/>
                    </a:ext>
                  </a:extLst>
                </a:gridCol>
                <a:gridCol w="658368">
                  <a:extLst>
                    <a:ext uri="{9D8B030D-6E8A-4147-A177-3AD203B41FA5}">
                      <a16:colId xmlns:a16="http://schemas.microsoft.com/office/drawing/2014/main" val="686064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308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- 2018-02-12 12:00:00</a:t>
                      </a:r>
                      <a:r>
                        <a:rPr kumimoji="0" lang="en-US" sz="1000" b="0" i="0" u="none" strike="noStrike" kern="1200" cap="none" spc="0" normalizeH="0" baseline="0" noProof="0">
                          <a:ln>
                            <a:noFill/>
                          </a:ln>
                          <a:solidFill>
                            <a:prstClr val="black"/>
                          </a:solidFill>
                          <a:effectLst/>
                          <a:uLnTx/>
                          <a:uFillTx/>
                          <a:latin typeface="+mn-lt"/>
                          <a:ea typeface="+mn-ea"/>
                          <a:cs typeface="+mn-cs"/>
                        </a:rPr>
                        <a:t>
Spicy chili pepper extract contains strengthening, astringent and antiseptic properties. When applied locally in small doses, this ingredient promotes blood microcirculation, enriches gums with vitamins and has an antioxidant effect.
For those of you who do not dare attempt this method, there’s always #SPLAT to take care of your gum health!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3803006"/>
                  </a:ext>
                </a:extLst>
              </a:tr>
            </a:tbl>
          </a:graphicData>
        </a:graphic>
      </p:graphicFrame>
      <p:sp>
        <p:nvSpPr>
          <p:cNvPr id="4" name="Text Placeholder 3">
            <a:extLst>
              <a:ext uri="{FF2B5EF4-FFF2-40B4-BE49-F238E27FC236}">
                <a16:creationId xmlns:a16="http://schemas.microsoft.com/office/drawing/2014/main" id="{A6F5431D-9157-4338-959E-E0FDAF26965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19394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188E-5DE5-4F64-BF41-A2A525CFADCC}"/>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487911B4-766A-4E1F-A82D-599D9F40A03A}"/>
              </a:ext>
            </a:extLst>
          </p:cNvPr>
          <p:cNvGraphicFramePr>
            <a:graphicFrameLocks noGrp="1"/>
          </p:cNvGraphicFramePr>
          <p:nvPr>
            <p:ph type="tbl" sz="quarter" idx="13"/>
            <p:extLst>
              <p:ext uri="{D42A27DB-BD31-4B8C-83A1-F6EECF244321}">
                <p14:modId xmlns:p14="http://schemas.microsoft.com/office/powerpoint/2010/main" val="2096907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172402"/>
                    </a:ext>
                  </a:extLst>
                </a:gridCol>
                <a:gridCol w="658368">
                  <a:extLst>
                    <a:ext uri="{9D8B030D-6E8A-4147-A177-3AD203B41FA5}">
                      <a16:colId xmlns:a16="http://schemas.microsoft.com/office/drawing/2014/main" val="596707415"/>
                    </a:ext>
                  </a:extLst>
                </a:gridCol>
                <a:gridCol w="658368">
                  <a:extLst>
                    <a:ext uri="{9D8B030D-6E8A-4147-A177-3AD203B41FA5}">
                      <a16:colId xmlns:a16="http://schemas.microsoft.com/office/drawing/2014/main" val="3244881389"/>
                    </a:ext>
                  </a:extLst>
                </a:gridCol>
                <a:gridCol w="658368">
                  <a:extLst>
                    <a:ext uri="{9D8B030D-6E8A-4147-A177-3AD203B41FA5}">
                      <a16:colId xmlns:a16="http://schemas.microsoft.com/office/drawing/2014/main" val="511976340"/>
                    </a:ext>
                  </a:extLst>
                </a:gridCol>
                <a:gridCol w="658368">
                  <a:extLst>
                    <a:ext uri="{9D8B030D-6E8A-4147-A177-3AD203B41FA5}">
                      <a16:colId xmlns:a16="http://schemas.microsoft.com/office/drawing/2014/main" val="1077938266"/>
                    </a:ext>
                  </a:extLst>
                </a:gridCol>
                <a:gridCol w="658368">
                  <a:extLst>
                    <a:ext uri="{9D8B030D-6E8A-4147-A177-3AD203B41FA5}">
                      <a16:colId xmlns:a16="http://schemas.microsoft.com/office/drawing/2014/main" val="2541685005"/>
                    </a:ext>
                  </a:extLst>
                </a:gridCol>
                <a:gridCol w="658368">
                  <a:extLst>
                    <a:ext uri="{9D8B030D-6E8A-4147-A177-3AD203B41FA5}">
                      <a16:colId xmlns:a16="http://schemas.microsoft.com/office/drawing/2014/main" val="689250964"/>
                    </a:ext>
                  </a:extLst>
                </a:gridCol>
                <a:gridCol w="658368">
                  <a:extLst>
                    <a:ext uri="{9D8B030D-6E8A-4147-A177-3AD203B41FA5}">
                      <a16:colId xmlns:a16="http://schemas.microsoft.com/office/drawing/2014/main" val="2300235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008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- 2018-02-08 13:24:52</a:t>
                      </a:r>
                      <a:r>
                        <a:rPr kumimoji="0" lang="en-US" sz="1000" b="0" i="0" u="none" strike="noStrike" kern="1200" cap="none" spc="0" normalizeH="0" baseline="0" noProof="0">
                          <a:ln>
                            <a:noFill/>
                          </a:ln>
                          <a:solidFill>
                            <a:prstClr val="black"/>
                          </a:solidFill>
                          <a:effectLst/>
                          <a:uLnTx/>
                          <a:uFillTx/>
                          <a:latin typeface="+mn-lt"/>
                          <a:ea typeface="+mn-ea"/>
                          <a:cs typeface="+mn-cs"/>
                        </a:rPr>
                        <a:t>
We will be dropping by some pre-schools and kindergartens to educate the little ones on the importance of oral care and the proper way to brush their teeth as part of our initiative to promote oral care.
We're glad to see the happy faces brushing their teeth and we hope to continue helping to parents cultivate a habit of practising proper oral hygiene amongst the young ones at home with our Oral Care Starter Pack.
If you want us to visit your child's pre-school or kindergarten to educate your child and classmates about oral care, feel free to send us a Facebook message! #SplatCares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6110072"/>
                  </a:ext>
                </a:extLst>
              </a:tr>
            </a:tbl>
          </a:graphicData>
        </a:graphic>
      </p:graphicFrame>
      <p:sp>
        <p:nvSpPr>
          <p:cNvPr id="4" name="Text Placeholder 3">
            <a:extLst>
              <a:ext uri="{FF2B5EF4-FFF2-40B4-BE49-F238E27FC236}">
                <a16:creationId xmlns:a16="http://schemas.microsoft.com/office/drawing/2014/main" id="{B3581F9A-DA50-4E22-9E6C-FF607F4A266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933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C053-426C-4624-971B-B5E118C110C8}"/>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B936C863-2658-4379-BD60-0E0870C64E41}"/>
              </a:ext>
            </a:extLst>
          </p:cNvPr>
          <p:cNvGraphicFramePr>
            <a:graphicFrameLocks noGrp="1"/>
          </p:cNvGraphicFramePr>
          <p:nvPr>
            <p:ph type="tbl" sz="quarter" idx="13"/>
            <p:extLst>
              <p:ext uri="{D42A27DB-BD31-4B8C-83A1-F6EECF244321}">
                <p14:modId xmlns:p14="http://schemas.microsoft.com/office/powerpoint/2010/main" val="2914443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2947608"/>
                    </a:ext>
                  </a:extLst>
                </a:gridCol>
                <a:gridCol w="658368">
                  <a:extLst>
                    <a:ext uri="{9D8B030D-6E8A-4147-A177-3AD203B41FA5}">
                      <a16:colId xmlns:a16="http://schemas.microsoft.com/office/drawing/2014/main" val="636105390"/>
                    </a:ext>
                  </a:extLst>
                </a:gridCol>
                <a:gridCol w="658368">
                  <a:extLst>
                    <a:ext uri="{9D8B030D-6E8A-4147-A177-3AD203B41FA5}">
                      <a16:colId xmlns:a16="http://schemas.microsoft.com/office/drawing/2014/main" val="768575496"/>
                    </a:ext>
                  </a:extLst>
                </a:gridCol>
                <a:gridCol w="658368">
                  <a:extLst>
                    <a:ext uri="{9D8B030D-6E8A-4147-A177-3AD203B41FA5}">
                      <a16:colId xmlns:a16="http://schemas.microsoft.com/office/drawing/2014/main" val="1842296527"/>
                    </a:ext>
                  </a:extLst>
                </a:gridCol>
                <a:gridCol w="658368">
                  <a:extLst>
                    <a:ext uri="{9D8B030D-6E8A-4147-A177-3AD203B41FA5}">
                      <a16:colId xmlns:a16="http://schemas.microsoft.com/office/drawing/2014/main" val="1103893946"/>
                    </a:ext>
                  </a:extLst>
                </a:gridCol>
                <a:gridCol w="658368">
                  <a:extLst>
                    <a:ext uri="{9D8B030D-6E8A-4147-A177-3AD203B41FA5}">
                      <a16:colId xmlns:a16="http://schemas.microsoft.com/office/drawing/2014/main" val="25426935"/>
                    </a:ext>
                  </a:extLst>
                </a:gridCol>
                <a:gridCol w="658368">
                  <a:extLst>
                    <a:ext uri="{9D8B030D-6E8A-4147-A177-3AD203B41FA5}">
                      <a16:colId xmlns:a16="http://schemas.microsoft.com/office/drawing/2014/main" val="2356804314"/>
                    </a:ext>
                  </a:extLst>
                </a:gridCol>
                <a:gridCol w="658368">
                  <a:extLst>
                    <a:ext uri="{9D8B030D-6E8A-4147-A177-3AD203B41FA5}">
                      <a16:colId xmlns:a16="http://schemas.microsoft.com/office/drawing/2014/main" val="2244669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8419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- 2018-02-08 13:23:50</a:t>
                      </a:r>
                      <a:r>
                        <a:rPr kumimoji="0" lang="en-US" sz="1000" b="0" i="0" u="none" strike="noStrike" kern="1200" cap="none" spc="0" normalizeH="0" baseline="0" noProof="0">
                          <a:ln>
                            <a:noFill/>
                          </a:ln>
                          <a:solidFill>
                            <a:prstClr val="black"/>
                          </a:solidFill>
                          <a:effectLst/>
                          <a:uLnTx/>
                          <a:uFillTx/>
                          <a:latin typeface="+mn-lt"/>
                          <a:ea typeface="+mn-ea"/>
                          <a:cs typeface="+mn-cs"/>
                        </a:rPr>
                        <a:t>
We will be dropping by some pre-schools and kindergartens to educate the little ones on the importance of oral care and the proper way to brush their teeth as part of our initiative to promote oral care.
We're glad to see the happy faces brushing their teeth and we hope to continue helping to parents cultivate a habit of practising proper oral hygiene amongst the young ones at home with our Oral Care Starter Pack.
If you want us to visit your child's pre-school or kindergarten to educate your child and classmates about oral care, feel free to send us a Facebook message! #SplatCares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2239538"/>
                  </a:ext>
                </a:extLst>
              </a:tr>
            </a:tbl>
          </a:graphicData>
        </a:graphic>
      </p:graphicFrame>
      <p:sp>
        <p:nvSpPr>
          <p:cNvPr id="4" name="Text Placeholder 3">
            <a:extLst>
              <a:ext uri="{FF2B5EF4-FFF2-40B4-BE49-F238E27FC236}">
                <a16:creationId xmlns:a16="http://schemas.microsoft.com/office/drawing/2014/main" id="{3A534AC3-2ADA-4E67-BD82-99A4623DB9B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88626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1FE7-1922-4E62-A6E0-211D4B39C395}"/>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AE89B30A-8AAC-4409-B4EE-DB1021FE051C}"/>
              </a:ext>
            </a:extLst>
          </p:cNvPr>
          <p:cNvGraphicFramePr>
            <a:graphicFrameLocks noGrp="1"/>
          </p:cNvGraphicFramePr>
          <p:nvPr>
            <p:ph type="tbl" sz="quarter" idx="13"/>
            <p:extLst>
              <p:ext uri="{D42A27DB-BD31-4B8C-83A1-F6EECF244321}">
                <p14:modId xmlns:p14="http://schemas.microsoft.com/office/powerpoint/2010/main" val="399804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6673932"/>
                    </a:ext>
                  </a:extLst>
                </a:gridCol>
                <a:gridCol w="658368">
                  <a:extLst>
                    <a:ext uri="{9D8B030D-6E8A-4147-A177-3AD203B41FA5}">
                      <a16:colId xmlns:a16="http://schemas.microsoft.com/office/drawing/2014/main" val="2357448981"/>
                    </a:ext>
                  </a:extLst>
                </a:gridCol>
                <a:gridCol w="658368">
                  <a:extLst>
                    <a:ext uri="{9D8B030D-6E8A-4147-A177-3AD203B41FA5}">
                      <a16:colId xmlns:a16="http://schemas.microsoft.com/office/drawing/2014/main" val="1579915427"/>
                    </a:ext>
                  </a:extLst>
                </a:gridCol>
                <a:gridCol w="658368">
                  <a:extLst>
                    <a:ext uri="{9D8B030D-6E8A-4147-A177-3AD203B41FA5}">
                      <a16:colId xmlns:a16="http://schemas.microsoft.com/office/drawing/2014/main" val="3226931885"/>
                    </a:ext>
                  </a:extLst>
                </a:gridCol>
                <a:gridCol w="658368">
                  <a:extLst>
                    <a:ext uri="{9D8B030D-6E8A-4147-A177-3AD203B41FA5}">
                      <a16:colId xmlns:a16="http://schemas.microsoft.com/office/drawing/2014/main" val="2874754006"/>
                    </a:ext>
                  </a:extLst>
                </a:gridCol>
                <a:gridCol w="658368">
                  <a:extLst>
                    <a:ext uri="{9D8B030D-6E8A-4147-A177-3AD203B41FA5}">
                      <a16:colId xmlns:a16="http://schemas.microsoft.com/office/drawing/2014/main" val="4168374793"/>
                    </a:ext>
                  </a:extLst>
                </a:gridCol>
                <a:gridCol w="658368">
                  <a:extLst>
                    <a:ext uri="{9D8B030D-6E8A-4147-A177-3AD203B41FA5}">
                      <a16:colId xmlns:a16="http://schemas.microsoft.com/office/drawing/2014/main" val="4257682193"/>
                    </a:ext>
                  </a:extLst>
                </a:gridCol>
                <a:gridCol w="658368">
                  <a:extLst>
                    <a:ext uri="{9D8B030D-6E8A-4147-A177-3AD203B41FA5}">
                      <a16:colId xmlns:a16="http://schemas.microsoft.com/office/drawing/2014/main" val="3351510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091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- 2018-02-06 12:00:01</a:t>
                      </a:r>
                      <a:r>
                        <a:rPr kumimoji="0" lang="en-US" sz="1000" b="0" i="0" u="none" strike="noStrike" kern="1200" cap="none" spc="0" normalizeH="0" baseline="0" noProof="0">
                          <a:ln>
                            <a:noFill/>
                          </a:ln>
                          <a:solidFill>
                            <a:prstClr val="black"/>
                          </a:solidFill>
                          <a:effectLst/>
                          <a:uLnTx/>
                          <a:uFillTx/>
                          <a:latin typeface="+mn-lt"/>
                          <a:ea typeface="+mn-ea"/>
                          <a:cs typeface="+mn-cs"/>
                        </a:rPr>
                        <a:t>
You heard that right! #SPLAT is offering you free shipping for orders over RM18 to anywhere in Peninsula Malaysia!
Enjoy the promo now at:
- 11street MY (http://www.11street.my/store/mimijumi)
- Lazada (http://www.lazada.com.my/mimijumi-malaysia/)
- Shopee (https://shopee.com.my/portessdnbhd)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371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- 2018-02-05 16:00:17</a:t>
                      </a:r>
                      <a:r>
                        <a:rPr kumimoji="0" lang="en-US" sz="1000" b="0" i="0" u="none" strike="noStrike" kern="1200" cap="none" spc="0" normalizeH="0" baseline="0" noProof="0">
                          <a:ln>
                            <a:noFill/>
                          </a:ln>
                          <a:solidFill>
                            <a:prstClr val="black"/>
                          </a:solidFill>
                          <a:effectLst/>
                          <a:uLnTx/>
                          <a:uFillTx/>
                          <a:latin typeface="+mn-lt"/>
                          <a:ea typeface="+mn-ea"/>
                          <a:cs typeface="+mn-cs"/>
                        </a:rPr>
                        <a:t>
Were you at the Jaya Grocer new outlet opening yesterday? :)
We are now available at Jaya Grocer, Ardence Labs at Klang Valley Eco Ardence at Klang Valley EcoWorld! Drop by to enjoy a promotion price on SPLAT Lavendersept and Ultracomplex at only RM17.88 each (UP RM19.90). Hurry, offer lasts till 28 Feb 2018.
 — Products shown: SPLAT Ultracomplex Toothpaste and SPLAT Lavendersept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79298990"/>
                  </a:ext>
                </a:extLst>
              </a:tr>
            </a:tbl>
          </a:graphicData>
        </a:graphic>
      </p:graphicFrame>
      <p:sp>
        <p:nvSpPr>
          <p:cNvPr id="4" name="Text Placeholder 3">
            <a:extLst>
              <a:ext uri="{FF2B5EF4-FFF2-40B4-BE49-F238E27FC236}">
                <a16:creationId xmlns:a16="http://schemas.microsoft.com/office/drawing/2014/main" id="{A2506AC3-ED0E-4B81-A0EC-D707170B5C3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54250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084C2-0A57-450B-A98D-73D740EA4670}"/>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E0F1C28B-0424-47F5-986A-D0BD534E14DF}"/>
              </a:ext>
            </a:extLst>
          </p:cNvPr>
          <p:cNvGraphicFramePr>
            <a:graphicFrameLocks noGrp="1"/>
          </p:cNvGraphicFramePr>
          <p:nvPr>
            <p:ph type="tbl" sz="quarter" idx="13"/>
            <p:extLst>
              <p:ext uri="{D42A27DB-BD31-4B8C-83A1-F6EECF244321}">
                <p14:modId xmlns:p14="http://schemas.microsoft.com/office/powerpoint/2010/main" val="1808681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4935737"/>
                    </a:ext>
                  </a:extLst>
                </a:gridCol>
                <a:gridCol w="658368">
                  <a:extLst>
                    <a:ext uri="{9D8B030D-6E8A-4147-A177-3AD203B41FA5}">
                      <a16:colId xmlns:a16="http://schemas.microsoft.com/office/drawing/2014/main" val="1250251296"/>
                    </a:ext>
                  </a:extLst>
                </a:gridCol>
                <a:gridCol w="658368">
                  <a:extLst>
                    <a:ext uri="{9D8B030D-6E8A-4147-A177-3AD203B41FA5}">
                      <a16:colId xmlns:a16="http://schemas.microsoft.com/office/drawing/2014/main" val="2808150299"/>
                    </a:ext>
                  </a:extLst>
                </a:gridCol>
                <a:gridCol w="658368">
                  <a:extLst>
                    <a:ext uri="{9D8B030D-6E8A-4147-A177-3AD203B41FA5}">
                      <a16:colId xmlns:a16="http://schemas.microsoft.com/office/drawing/2014/main" val="2946136289"/>
                    </a:ext>
                  </a:extLst>
                </a:gridCol>
                <a:gridCol w="658368">
                  <a:extLst>
                    <a:ext uri="{9D8B030D-6E8A-4147-A177-3AD203B41FA5}">
                      <a16:colId xmlns:a16="http://schemas.microsoft.com/office/drawing/2014/main" val="599384473"/>
                    </a:ext>
                  </a:extLst>
                </a:gridCol>
                <a:gridCol w="658368">
                  <a:extLst>
                    <a:ext uri="{9D8B030D-6E8A-4147-A177-3AD203B41FA5}">
                      <a16:colId xmlns:a16="http://schemas.microsoft.com/office/drawing/2014/main" val="2784801155"/>
                    </a:ext>
                  </a:extLst>
                </a:gridCol>
                <a:gridCol w="658368">
                  <a:extLst>
                    <a:ext uri="{9D8B030D-6E8A-4147-A177-3AD203B41FA5}">
                      <a16:colId xmlns:a16="http://schemas.microsoft.com/office/drawing/2014/main" val="973522107"/>
                    </a:ext>
                  </a:extLst>
                </a:gridCol>
                <a:gridCol w="658368">
                  <a:extLst>
                    <a:ext uri="{9D8B030D-6E8A-4147-A177-3AD203B41FA5}">
                      <a16:colId xmlns:a16="http://schemas.microsoft.com/office/drawing/2014/main" val="166351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01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- 2018-02-02 12:00:00</a:t>
                      </a:r>
                      <a:r>
                        <a:rPr kumimoji="0" lang="en-US" sz="1000" b="0" i="0" u="none" strike="noStrike" kern="1200" cap="none" spc="0" normalizeH="0" baseline="0" noProof="0">
                          <a:ln>
                            <a:noFill/>
                          </a:ln>
                          <a:solidFill>
                            <a:prstClr val="black"/>
                          </a:solidFill>
                          <a:effectLst/>
                          <a:uLnTx/>
                          <a:uFillTx/>
                          <a:latin typeface="+mn-lt"/>
                          <a:ea typeface="+mn-ea"/>
                          <a:cs typeface="+mn-cs"/>
                        </a:rPr>
                        <a:t>
It’s February and let’s welcome the flavour of the month, #SPLAT Biocalcium Toothpaste!
Enjoy a RM1 discount when you purchase SPLAT Biocalcium toothpaste in all sales channels starting today until the end of the month!
It’s available at:
CARiNG PHARMACY
Jaya Grocer
Ben's Independent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88108087"/>
                  </a:ext>
                </a:extLst>
              </a:tr>
            </a:tbl>
          </a:graphicData>
        </a:graphic>
      </p:graphicFrame>
      <p:sp>
        <p:nvSpPr>
          <p:cNvPr id="4" name="Text Placeholder 3">
            <a:extLst>
              <a:ext uri="{FF2B5EF4-FFF2-40B4-BE49-F238E27FC236}">
                <a16:creationId xmlns:a16="http://schemas.microsoft.com/office/drawing/2014/main" id="{AF946C17-CF22-4DD4-813A-640F8A7FA7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45418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13D14-DB44-4736-9894-2DE22C5A127B}"/>
              </a:ext>
            </a:extLst>
          </p:cNvPr>
          <p:cNvSpPr>
            <a:spLocks noGrp="1"/>
          </p:cNvSpPr>
          <p:nvPr>
            <p:ph type="title"/>
          </p:nvPr>
        </p:nvSpPr>
        <p:spPr/>
        <p:txBody>
          <a:bodyPr/>
          <a:lstStyle/>
          <a:p>
            <a:r>
              <a:rPr lang="en-US"/>
              <a:t>Facebook Own Posts Table - 1 of 19</a:t>
            </a:r>
          </a:p>
        </p:txBody>
      </p:sp>
      <p:graphicFrame>
        <p:nvGraphicFramePr>
          <p:cNvPr id="5" name="Table Placeholder 4">
            <a:extLst>
              <a:ext uri="{FF2B5EF4-FFF2-40B4-BE49-F238E27FC236}">
                <a16:creationId xmlns:a16="http://schemas.microsoft.com/office/drawing/2014/main" id="{3D6D7634-B0D5-4090-9A0E-7894FDBF030C}"/>
              </a:ext>
            </a:extLst>
          </p:cNvPr>
          <p:cNvGraphicFramePr>
            <a:graphicFrameLocks noGrp="1"/>
          </p:cNvGraphicFramePr>
          <p:nvPr>
            <p:ph type="tbl" sz="quarter" idx="13"/>
            <p:extLst>
              <p:ext uri="{D42A27DB-BD31-4B8C-83A1-F6EECF244321}">
                <p14:modId xmlns:p14="http://schemas.microsoft.com/office/powerpoint/2010/main" val="1441953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33836365"/>
                    </a:ext>
                  </a:extLst>
                </a:gridCol>
                <a:gridCol w="246888">
                  <a:extLst>
                    <a:ext uri="{9D8B030D-6E8A-4147-A177-3AD203B41FA5}">
                      <a16:colId xmlns:a16="http://schemas.microsoft.com/office/drawing/2014/main" val="527152189"/>
                    </a:ext>
                  </a:extLst>
                </a:gridCol>
                <a:gridCol w="246888">
                  <a:extLst>
                    <a:ext uri="{9D8B030D-6E8A-4147-A177-3AD203B41FA5}">
                      <a16:colId xmlns:a16="http://schemas.microsoft.com/office/drawing/2014/main" val="3911497130"/>
                    </a:ext>
                  </a:extLst>
                </a:gridCol>
                <a:gridCol w="246888">
                  <a:extLst>
                    <a:ext uri="{9D8B030D-6E8A-4147-A177-3AD203B41FA5}">
                      <a16:colId xmlns:a16="http://schemas.microsoft.com/office/drawing/2014/main" val="3242614179"/>
                    </a:ext>
                  </a:extLst>
                </a:gridCol>
                <a:gridCol w="246888">
                  <a:extLst>
                    <a:ext uri="{9D8B030D-6E8A-4147-A177-3AD203B41FA5}">
                      <a16:colId xmlns:a16="http://schemas.microsoft.com/office/drawing/2014/main" val="23975782"/>
                    </a:ext>
                  </a:extLst>
                </a:gridCol>
                <a:gridCol w="246888">
                  <a:extLst>
                    <a:ext uri="{9D8B030D-6E8A-4147-A177-3AD203B41FA5}">
                      <a16:colId xmlns:a16="http://schemas.microsoft.com/office/drawing/2014/main" val="1136536573"/>
                    </a:ext>
                  </a:extLst>
                </a:gridCol>
                <a:gridCol w="246888">
                  <a:extLst>
                    <a:ext uri="{9D8B030D-6E8A-4147-A177-3AD203B41FA5}">
                      <a16:colId xmlns:a16="http://schemas.microsoft.com/office/drawing/2014/main" val="1403157732"/>
                    </a:ext>
                  </a:extLst>
                </a:gridCol>
                <a:gridCol w="246888">
                  <a:extLst>
                    <a:ext uri="{9D8B030D-6E8A-4147-A177-3AD203B41FA5}">
                      <a16:colId xmlns:a16="http://schemas.microsoft.com/office/drawing/2014/main" val="764295339"/>
                    </a:ext>
                  </a:extLst>
                </a:gridCol>
                <a:gridCol w="246888">
                  <a:extLst>
                    <a:ext uri="{9D8B030D-6E8A-4147-A177-3AD203B41FA5}">
                      <a16:colId xmlns:a16="http://schemas.microsoft.com/office/drawing/2014/main" val="2817148081"/>
                    </a:ext>
                  </a:extLst>
                </a:gridCol>
                <a:gridCol w="246888">
                  <a:extLst>
                    <a:ext uri="{9D8B030D-6E8A-4147-A177-3AD203B41FA5}">
                      <a16:colId xmlns:a16="http://schemas.microsoft.com/office/drawing/2014/main" val="2607137008"/>
                    </a:ext>
                  </a:extLst>
                </a:gridCol>
                <a:gridCol w="246888">
                  <a:extLst>
                    <a:ext uri="{9D8B030D-6E8A-4147-A177-3AD203B41FA5}">
                      <a16:colId xmlns:a16="http://schemas.microsoft.com/office/drawing/2014/main" val="1617761018"/>
                    </a:ext>
                  </a:extLst>
                </a:gridCol>
                <a:gridCol w="246888">
                  <a:extLst>
                    <a:ext uri="{9D8B030D-6E8A-4147-A177-3AD203B41FA5}">
                      <a16:colId xmlns:a16="http://schemas.microsoft.com/office/drawing/2014/main" val="3961430567"/>
                    </a:ext>
                  </a:extLst>
                </a:gridCol>
                <a:gridCol w="246888">
                  <a:extLst>
                    <a:ext uri="{9D8B030D-6E8A-4147-A177-3AD203B41FA5}">
                      <a16:colId xmlns:a16="http://schemas.microsoft.com/office/drawing/2014/main" val="758173807"/>
                    </a:ext>
                  </a:extLst>
                </a:gridCol>
                <a:gridCol w="246888">
                  <a:extLst>
                    <a:ext uri="{9D8B030D-6E8A-4147-A177-3AD203B41FA5}">
                      <a16:colId xmlns:a16="http://schemas.microsoft.com/office/drawing/2014/main" val="1331670866"/>
                    </a:ext>
                  </a:extLst>
                </a:gridCol>
                <a:gridCol w="246888">
                  <a:extLst>
                    <a:ext uri="{9D8B030D-6E8A-4147-A177-3AD203B41FA5}">
                      <a16:colId xmlns:a16="http://schemas.microsoft.com/office/drawing/2014/main" val="3550700057"/>
                    </a:ext>
                  </a:extLst>
                </a:gridCol>
                <a:gridCol w="246888">
                  <a:extLst>
                    <a:ext uri="{9D8B030D-6E8A-4147-A177-3AD203B41FA5}">
                      <a16:colId xmlns:a16="http://schemas.microsoft.com/office/drawing/2014/main" val="694181853"/>
                    </a:ext>
                  </a:extLst>
                </a:gridCol>
                <a:gridCol w="246888">
                  <a:extLst>
                    <a:ext uri="{9D8B030D-6E8A-4147-A177-3AD203B41FA5}">
                      <a16:colId xmlns:a16="http://schemas.microsoft.com/office/drawing/2014/main" val="2540565882"/>
                    </a:ext>
                  </a:extLst>
                </a:gridCol>
                <a:gridCol w="246888">
                  <a:extLst>
                    <a:ext uri="{9D8B030D-6E8A-4147-A177-3AD203B41FA5}">
                      <a16:colId xmlns:a16="http://schemas.microsoft.com/office/drawing/2014/main" val="712414628"/>
                    </a:ext>
                  </a:extLst>
                </a:gridCol>
                <a:gridCol w="246888">
                  <a:extLst>
                    <a:ext uri="{9D8B030D-6E8A-4147-A177-3AD203B41FA5}">
                      <a16:colId xmlns:a16="http://schemas.microsoft.com/office/drawing/2014/main" val="1057960993"/>
                    </a:ext>
                  </a:extLst>
                </a:gridCol>
                <a:gridCol w="246888">
                  <a:extLst>
                    <a:ext uri="{9D8B030D-6E8A-4147-A177-3AD203B41FA5}">
                      <a16:colId xmlns:a16="http://schemas.microsoft.com/office/drawing/2014/main" val="891449884"/>
                    </a:ext>
                  </a:extLst>
                </a:gridCol>
                <a:gridCol w="246888">
                  <a:extLst>
                    <a:ext uri="{9D8B030D-6E8A-4147-A177-3AD203B41FA5}">
                      <a16:colId xmlns:a16="http://schemas.microsoft.com/office/drawing/2014/main" val="71881176"/>
                    </a:ext>
                  </a:extLst>
                </a:gridCol>
                <a:gridCol w="246888">
                  <a:extLst>
                    <a:ext uri="{9D8B030D-6E8A-4147-A177-3AD203B41FA5}">
                      <a16:colId xmlns:a16="http://schemas.microsoft.com/office/drawing/2014/main" val="2219714695"/>
                    </a:ext>
                  </a:extLst>
                </a:gridCol>
                <a:gridCol w="246888">
                  <a:extLst>
                    <a:ext uri="{9D8B030D-6E8A-4147-A177-3AD203B41FA5}">
                      <a16:colId xmlns:a16="http://schemas.microsoft.com/office/drawing/2014/main" val="1288754528"/>
                    </a:ext>
                  </a:extLst>
                </a:gridCol>
                <a:gridCol w="246888">
                  <a:extLst>
                    <a:ext uri="{9D8B030D-6E8A-4147-A177-3AD203B41FA5}">
                      <a16:colId xmlns:a16="http://schemas.microsoft.com/office/drawing/2014/main" val="438814597"/>
                    </a:ext>
                  </a:extLst>
                </a:gridCol>
                <a:gridCol w="246888">
                  <a:extLst>
                    <a:ext uri="{9D8B030D-6E8A-4147-A177-3AD203B41FA5}">
                      <a16:colId xmlns:a16="http://schemas.microsoft.com/office/drawing/2014/main" val="2617498512"/>
                    </a:ext>
                  </a:extLst>
                </a:gridCol>
                <a:gridCol w="246888">
                  <a:extLst>
                    <a:ext uri="{9D8B030D-6E8A-4147-A177-3AD203B41FA5}">
                      <a16:colId xmlns:a16="http://schemas.microsoft.com/office/drawing/2014/main" val="1637705363"/>
                    </a:ext>
                  </a:extLst>
                </a:gridCol>
                <a:gridCol w="246888">
                  <a:extLst>
                    <a:ext uri="{9D8B030D-6E8A-4147-A177-3AD203B41FA5}">
                      <a16:colId xmlns:a16="http://schemas.microsoft.com/office/drawing/2014/main" val="2389465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4303952"/>
                  </a:ext>
                </a:extLst>
              </a:tr>
            </a:tbl>
          </a:graphicData>
        </a:graphic>
      </p:graphicFrame>
      <p:sp>
        <p:nvSpPr>
          <p:cNvPr id="4" name="Text Placeholder 3">
            <a:extLst>
              <a:ext uri="{FF2B5EF4-FFF2-40B4-BE49-F238E27FC236}">
                <a16:creationId xmlns:a16="http://schemas.microsoft.com/office/drawing/2014/main" id="{2DA6A4E8-993F-494B-8D13-4F6C04A0D6B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24021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9620-E4FE-44DE-8336-9D4A4ED04A78}"/>
              </a:ext>
            </a:extLst>
          </p:cNvPr>
          <p:cNvSpPr>
            <a:spLocks noGrp="1"/>
          </p:cNvSpPr>
          <p:nvPr>
            <p:ph type="title"/>
          </p:nvPr>
        </p:nvSpPr>
        <p:spPr/>
        <p:txBody>
          <a:bodyPr/>
          <a:lstStyle/>
          <a:p>
            <a:r>
              <a:rPr lang="en-US"/>
              <a:t>Facebook Own Posts Table - 2 of 19</a:t>
            </a:r>
          </a:p>
        </p:txBody>
      </p:sp>
      <p:graphicFrame>
        <p:nvGraphicFramePr>
          <p:cNvPr id="5" name="Table Placeholder 4">
            <a:extLst>
              <a:ext uri="{FF2B5EF4-FFF2-40B4-BE49-F238E27FC236}">
                <a16:creationId xmlns:a16="http://schemas.microsoft.com/office/drawing/2014/main" id="{9B6A79AA-7131-4B4E-8A3D-9450069605AF}"/>
              </a:ext>
            </a:extLst>
          </p:cNvPr>
          <p:cNvGraphicFramePr>
            <a:graphicFrameLocks noGrp="1"/>
          </p:cNvGraphicFramePr>
          <p:nvPr>
            <p:ph type="tbl" sz="quarter" idx="13"/>
            <p:extLst>
              <p:ext uri="{D42A27DB-BD31-4B8C-83A1-F6EECF244321}">
                <p14:modId xmlns:p14="http://schemas.microsoft.com/office/powerpoint/2010/main" val="86470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9220866"/>
                    </a:ext>
                  </a:extLst>
                </a:gridCol>
                <a:gridCol w="246888">
                  <a:extLst>
                    <a:ext uri="{9D8B030D-6E8A-4147-A177-3AD203B41FA5}">
                      <a16:colId xmlns:a16="http://schemas.microsoft.com/office/drawing/2014/main" val="2344373496"/>
                    </a:ext>
                  </a:extLst>
                </a:gridCol>
                <a:gridCol w="246888">
                  <a:extLst>
                    <a:ext uri="{9D8B030D-6E8A-4147-A177-3AD203B41FA5}">
                      <a16:colId xmlns:a16="http://schemas.microsoft.com/office/drawing/2014/main" val="4254589874"/>
                    </a:ext>
                  </a:extLst>
                </a:gridCol>
                <a:gridCol w="246888">
                  <a:extLst>
                    <a:ext uri="{9D8B030D-6E8A-4147-A177-3AD203B41FA5}">
                      <a16:colId xmlns:a16="http://schemas.microsoft.com/office/drawing/2014/main" val="1447896518"/>
                    </a:ext>
                  </a:extLst>
                </a:gridCol>
                <a:gridCol w="246888">
                  <a:extLst>
                    <a:ext uri="{9D8B030D-6E8A-4147-A177-3AD203B41FA5}">
                      <a16:colId xmlns:a16="http://schemas.microsoft.com/office/drawing/2014/main" val="4250108751"/>
                    </a:ext>
                  </a:extLst>
                </a:gridCol>
                <a:gridCol w="246888">
                  <a:extLst>
                    <a:ext uri="{9D8B030D-6E8A-4147-A177-3AD203B41FA5}">
                      <a16:colId xmlns:a16="http://schemas.microsoft.com/office/drawing/2014/main" val="3880911839"/>
                    </a:ext>
                  </a:extLst>
                </a:gridCol>
                <a:gridCol w="246888">
                  <a:extLst>
                    <a:ext uri="{9D8B030D-6E8A-4147-A177-3AD203B41FA5}">
                      <a16:colId xmlns:a16="http://schemas.microsoft.com/office/drawing/2014/main" val="3383322806"/>
                    </a:ext>
                  </a:extLst>
                </a:gridCol>
                <a:gridCol w="246888">
                  <a:extLst>
                    <a:ext uri="{9D8B030D-6E8A-4147-A177-3AD203B41FA5}">
                      <a16:colId xmlns:a16="http://schemas.microsoft.com/office/drawing/2014/main" val="3135844751"/>
                    </a:ext>
                  </a:extLst>
                </a:gridCol>
                <a:gridCol w="246888">
                  <a:extLst>
                    <a:ext uri="{9D8B030D-6E8A-4147-A177-3AD203B41FA5}">
                      <a16:colId xmlns:a16="http://schemas.microsoft.com/office/drawing/2014/main" val="1273805987"/>
                    </a:ext>
                  </a:extLst>
                </a:gridCol>
                <a:gridCol w="246888">
                  <a:extLst>
                    <a:ext uri="{9D8B030D-6E8A-4147-A177-3AD203B41FA5}">
                      <a16:colId xmlns:a16="http://schemas.microsoft.com/office/drawing/2014/main" val="4108400643"/>
                    </a:ext>
                  </a:extLst>
                </a:gridCol>
                <a:gridCol w="246888">
                  <a:extLst>
                    <a:ext uri="{9D8B030D-6E8A-4147-A177-3AD203B41FA5}">
                      <a16:colId xmlns:a16="http://schemas.microsoft.com/office/drawing/2014/main" val="2009282802"/>
                    </a:ext>
                  </a:extLst>
                </a:gridCol>
                <a:gridCol w="246888">
                  <a:extLst>
                    <a:ext uri="{9D8B030D-6E8A-4147-A177-3AD203B41FA5}">
                      <a16:colId xmlns:a16="http://schemas.microsoft.com/office/drawing/2014/main" val="32352647"/>
                    </a:ext>
                  </a:extLst>
                </a:gridCol>
                <a:gridCol w="246888">
                  <a:extLst>
                    <a:ext uri="{9D8B030D-6E8A-4147-A177-3AD203B41FA5}">
                      <a16:colId xmlns:a16="http://schemas.microsoft.com/office/drawing/2014/main" val="1585874391"/>
                    </a:ext>
                  </a:extLst>
                </a:gridCol>
                <a:gridCol w="246888">
                  <a:extLst>
                    <a:ext uri="{9D8B030D-6E8A-4147-A177-3AD203B41FA5}">
                      <a16:colId xmlns:a16="http://schemas.microsoft.com/office/drawing/2014/main" val="1678625144"/>
                    </a:ext>
                  </a:extLst>
                </a:gridCol>
                <a:gridCol w="246888">
                  <a:extLst>
                    <a:ext uri="{9D8B030D-6E8A-4147-A177-3AD203B41FA5}">
                      <a16:colId xmlns:a16="http://schemas.microsoft.com/office/drawing/2014/main" val="3092893519"/>
                    </a:ext>
                  </a:extLst>
                </a:gridCol>
                <a:gridCol w="246888">
                  <a:extLst>
                    <a:ext uri="{9D8B030D-6E8A-4147-A177-3AD203B41FA5}">
                      <a16:colId xmlns:a16="http://schemas.microsoft.com/office/drawing/2014/main" val="1606454313"/>
                    </a:ext>
                  </a:extLst>
                </a:gridCol>
                <a:gridCol w="246888">
                  <a:extLst>
                    <a:ext uri="{9D8B030D-6E8A-4147-A177-3AD203B41FA5}">
                      <a16:colId xmlns:a16="http://schemas.microsoft.com/office/drawing/2014/main" val="1016167179"/>
                    </a:ext>
                  </a:extLst>
                </a:gridCol>
                <a:gridCol w="246888">
                  <a:extLst>
                    <a:ext uri="{9D8B030D-6E8A-4147-A177-3AD203B41FA5}">
                      <a16:colId xmlns:a16="http://schemas.microsoft.com/office/drawing/2014/main" val="2883524823"/>
                    </a:ext>
                  </a:extLst>
                </a:gridCol>
                <a:gridCol w="246888">
                  <a:extLst>
                    <a:ext uri="{9D8B030D-6E8A-4147-A177-3AD203B41FA5}">
                      <a16:colId xmlns:a16="http://schemas.microsoft.com/office/drawing/2014/main" val="4070313108"/>
                    </a:ext>
                  </a:extLst>
                </a:gridCol>
                <a:gridCol w="246888">
                  <a:extLst>
                    <a:ext uri="{9D8B030D-6E8A-4147-A177-3AD203B41FA5}">
                      <a16:colId xmlns:a16="http://schemas.microsoft.com/office/drawing/2014/main" val="2566446511"/>
                    </a:ext>
                  </a:extLst>
                </a:gridCol>
                <a:gridCol w="246888">
                  <a:extLst>
                    <a:ext uri="{9D8B030D-6E8A-4147-A177-3AD203B41FA5}">
                      <a16:colId xmlns:a16="http://schemas.microsoft.com/office/drawing/2014/main" val="1436406361"/>
                    </a:ext>
                  </a:extLst>
                </a:gridCol>
                <a:gridCol w="246888">
                  <a:extLst>
                    <a:ext uri="{9D8B030D-6E8A-4147-A177-3AD203B41FA5}">
                      <a16:colId xmlns:a16="http://schemas.microsoft.com/office/drawing/2014/main" val="3737428442"/>
                    </a:ext>
                  </a:extLst>
                </a:gridCol>
                <a:gridCol w="246888">
                  <a:extLst>
                    <a:ext uri="{9D8B030D-6E8A-4147-A177-3AD203B41FA5}">
                      <a16:colId xmlns:a16="http://schemas.microsoft.com/office/drawing/2014/main" val="2597101394"/>
                    </a:ext>
                  </a:extLst>
                </a:gridCol>
                <a:gridCol w="246888">
                  <a:extLst>
                    <a:ext uri="{9D8B030D-6E8A-4147-A177-3AD203B41FA5}">
                      <a16:colId xmlns:a16="http://schemas.microsoft.com/office/drawing/2014/main" val="924007396"/>
                    </a:ext>
                  </a:extLst>
                </a:gridCol>
                <a:gridCol w="246888">
                  <a:extLst>
                    <a:ext uri="{9D8B030D-6E8A-4147-A177-3AD203B41FA5}">
                      <a16:colId xmlns:a16="http://schemas.microsoft.com/office/drawing/2014/main" val="3648550003"/>
                    </a:ext>
                  </a:extLst>
                </a:gridCol>
                <a:gridCol w="246888">
                  <a:extLst>
                    <a:ext uri="{9D8B030D-6E8A-4147-A177-3AD203B41FA5}">
                      <a16:colId xmlns:a16="http://schemas.microsoft.com/office/drawing/2014/main" val="1038805997"/>
                    </a:ext>
                  </a:extLst>
                </a:gridCol>
                <a:gridCol w="246888">
                  <a:extLst>
                    <a:ext uri="{9D8B030D-6E8A-4147-A177-3AD203B41FA5}">
                      <a16:colId xmlns:a16="http://schemas.microsoft.com/office/drawing/2014/main" val="1052278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249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- 2018-02-28 12:00:00</a:t>
                      </a:r>
                      <a:r>
                        <a:rPr kumimoji="0" lang="en-US" sz="1000" b="0" i="0" u="none" strike="noStrike" kern="1200" cap="none" spc="0" normalizeH="0" baseline="0" noProof="0">
                          <a:ln>
                            <a:noFill/>
                          </a:ln>
                          <a:solidFill>
                            <a:prstClr val="black"/>
                          </a:solidFill>
                          <a:effectLst/>
                          <a:uLnTx/>
                          <a:uFillTx/>
                          <a:latin typeface="+mn-lt"/>
                          <a:ea typeface="+mn-ea"/>
                          <a:cs typeface="+mn-cs"/>
                        </a:rPr>
                        <a:t>
Hydroxyapatite is a mineral of natural origin and the main component of solid dental tissue. It is the third major component of the human body, following water and collagen.
Nano-hydroxyapatite particles are used in the new generation of SPLAT toothpaste like #SPLAT Biocalcium to enrich dental enamel with minerals and avert tooth decay in its early stages.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4816112"/>
                  </a:ext>
                </a:extLst>
              </a:tr>
            </a:tbl>
          </a:graphicData>
        </a:graphic>
      </p:graphicFrame>
      <p:sp>
        <p:nvSpPr>
          <p:cNvPr id="4" name="Text Placeholder 3">
            <a:extLst>
              <a:ext uri="{FF2B5EF4-FFF2-40B4-BE49-F238E27FC236}">
                <a16:creationId xmlns:a16="http://schemas.microsoft.com/office/drawing/2014/main" id="{CC810AEB-5F13-49AE-8B0C-3B8B743C276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84045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D8B2-34AD-4419-843C-99CC7AAB1EA1}"/>
              </a:ext>
            </a:extLst>
          </p:cNvPr>
          <p:cNvSpPr>
            <a:spLocks noGrp="1"/>
          </p:cNvSpPr>
          <p:nvPr>
            <p:ph type="title"/>
          </p:nvPr>
        </p:nvSpPr>
        <p:spPr/>
        <p:txBody>
          <a:bodyPr/>
          <a:lstStyle/>
          <a:p>
            <a:r>
              <a:rPr lang="en-US"/>
              <a:t>Facebook Own Posts Table - 3 of 19</a:t>
            </a:r>
          </a:p>
        </p:txBody>
      </p:sp>
      <p:graphicFrame>
        <p:nvGraphicFramePr>
          <p:cNvPr id="5" name="Table Placeholder 4">
            <a:extLst>
              <a:ext uri="{FF2B5EF4-FFF2-40B4-BE49-F238E27FC236}">
                <a16:creationId xmlns:a16="http://schemas.microsoft.com/office/drawing/2014/main" id="{814E3446-34A8-4374-A5B7-22FACBBE2DC5}"/>
              </a:ext>
            </a:extLst>
          </p:cNvPr>
          <p:cNvGraphicFramePr>
            <a:graphicFrameLocks noGrp="1"/>
          </p:cNvGraphicFramePr>
          <p:nvPr>
            <p:ph type="tbl" sz="quarter" idx="13"/>
            <p:extLst>
              <p:ext uri="{D42A27DB-BD31-4B8C-83A1-F6EECF244321}">
                <p14:modId xmlns:p14="http://schemas.microsoft.com/office/powerpoint/2010/main" val="554993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8443833"/>
                    </a:ext>
                  </a:extLst>
                </a:gridCol>
                <a:gridCol w="246888">
                  <a:extLst>
                    <a:ext uri="{9D8B030D-6E8A-4147-A177-3AD203B41FA5}">
                      <a16:colId xmlns:a16="http://schemas.microsoft.com/office/drawing/2014/main" val="3611901426"/>
                    </a:ext>
                  </a:extLst>
                </a:gridCol>
                <a:gridCol w="246888">
                  <a:extLst>
                    <a:ext uri="{9D8B030D-6E8A-4147-A177-3AD203B41FA5}">
                      <a16:colId xmlns:a16="http://schemas.microsoft.com/office/drawing/2014/main" val="332697905"/>
                    </a:ext>
                  </a:extLst>
                </a:gridCol>
                <a:gridCol w="246888">
                  <a:extLst>
                    <a:ext uri="{9D8B030D-6E8A-4147-A177-3AD203B41FA5}">
                      <a16:colId xmlns:a16="http://schemas.microsoft.com/office/drawing/2014/main" val="2297468214"/>
                    </a:ext>
                  </a:extLst>
                </a:gridCol>
                <a:gridCol w="246888">
                  <a:extLst>
                    <a:ext uri="{9D8B030D-6E8A-4147-A177-3AD203B41FA5}">
                      <a16:colId xmlns:a16="http://schemas.microsoft.com/office/drawing/2014/main" val="3262843357"/>
                    </a:ext>
                  </a:extLst>
                </a:gridCol>
                <a:gridCol w="246888">
                  <a:extLst>
                    <a:ext uri="{9D8B030D-6E8A-4147-A177-3AD203B41FA5}">
                      <a16:colId xmlns:a16="http://schemas.microsoft.com/office/drawing/2014/main" val="1388435477"/>
                    </a:ext>
                  </a:extLst>
                </a:gridCol>
                <a:gridCol w="246888">
                  <a:extLst>
                    <a:ext uri="{9D8B030D-6E8A-4147-A177-3AD203B41FA5}">
                      <a16:colId xmlns:a16="http://schemas.microsoft.com/office/drawing/2014/main" val="3867933032"/>
                    </a:ext>
                  </a:extLst>
                </a:gridCol>
                <a:gridCol w="246888">
                  <a:extLst>
                    <a:ext uri="{9D8B030D-6E8A-4147-A177-3AD203B41FA5}">
                      <a16:colId xmlns:a16="http://schemas.microsoft.com/office/drawing/2014/main" val="2017660964"/>
                    </a:ext>
                  </a:extLst>
                </a:gridCol>
                <a:gridCol w="246888">
                  <a:extLst>
                    <a:ext uri="{9D8B030D-6E8A-4147-A177-3AD203B41FA5}">
                      <a16:colId xmlns:a16="http://schemas.microsoft.com/office/drawing/2014/main" val="3762146980"/>
                    </a:ext>
                  </a:extLst>
                </a:gridCol>
                <a:gridCol w="246888">
                  <a:extLst>
                    <a:ext uri="{9D8B030D-6E8A-4147-A177-3AD203B41FA5}">
                      <a16:colId xmlns:a16="http://schemas.microsoft.com/office/drawing/2014/main" val="1946532130"/>
                    </a:ext>
                  </a:extLst>
                </a:gridCol>
                <a:gridCol w="246888">
                  <a:extLst>
                    <a:ext uri="{9D8B030D-6E8A-4147-A177-3AD203B41FA5}">
                      <a16:colId xmlns:a16="http://schemas.microsoft.com/office/drawing/2014/main" val="2550782146"/>
                    </a:ext>
                  </a:extLst>
                </a:gridCol>
                <a:gridCol w="246888">
                  <a:extLst>
                    <a:ext uri="{9D8B030D-6E8A-4147-A177-3AD203B41FA5}">
                      <a16:colId xmlns:a16="http://schemas.microsoft.com/office/drawing/2014/main" val="2597315194"/>
                    </a:ext>
                  </a:extLst>
                </a:gridCol>
                <a:gridCol w="246888">
                  <a:extLst>
                    <a:ext uri="{9D8B030D-6E8A-4147-A177-3AD203B41FA5}">
                      <a16:colId xmlns:a16="http://schemas.microsoft.com/office/drawing/2014/main" val="2241046065"/>
                    </a:ext>
                  </a:extLst>
                </a:gridCol>
                <a:gridCol w="246888">
                  <a:extLst>
                    <a:ext uri="{9D8B030D-6E8A-4147-A177-3AD203B41FA5}">
                      <a16:colId xmlns:a16="http://schemas.microsoft.com/office/drawing/2014/main" val="2321488674"/>
                    </a:ext>
                  </a:extLst>
                </a:gridCol>
                <a:gridCol w="246888">
                  <a:extLst>
                    <a:ext uri="{9D8B030D-6E8A-4147-A177-3AD203B41FA5}">
                      <a16:colId xmlns:a16="http://schemas.microsoft.com/office/drawing/2014/main" val="1149196167"/>
                    </a:ext>
                  </a:extLst>
                </a:gridCol>
                <a:gridCol w="246888">
                  <a:extLst>
                    <a:ext uri="{9D8B030D-6E8A-4147-A177-3AD203B41FA5}">
                      <a16:colId xmlns:a16="http://schemas.microsoft.com/office/drawing/2014/main" val="3700184702"/>
                    </a:ext>
                  </a:extLst>
                </a:gridCol>
                <a:gridCol w="246888">
                  <a:extLst>
                    <a:ext uri="{9D8B030D-6E8A-4147-A177-3AD203B41FA5}">
                      <a16:colId xmlns:a16="http://schemas.microsoft.com/office/drawing/2014/main" val="964809001"/>
                    </a:ext>
                  </a:extLst>
                </a:gridCol>
                <a:gridCol w="246888">
                  <a:extLst>
                    <a:ext uri="{9D8B030D-6E8A-4147-A177-3AD203B41FA5}">
                      <a16:colId xmlns:a16="http://schemas.microsoft.com/office/drawing/2014/main" val="2878262310"/>
                    </a:ext>
                  </a:extLst>
                </a:gridCol>
                <a:gridCol w="246888">
                  <a:extLst>
                    <a:ext uri="{9D8B030D-6E8A-4147-A177-3AD203B41FA5}">
                      <a16:colId xmlns:a16="http://schemas.microsoft.com/office/drawing/2014/main" val="1517602020"/>
                    </a:ext>
                  </a:extLst>
                </a:gridCol>
                <a:gridCol w="246888">
                  <a:extLst>
                    <a:ext uri="{9D8B030D-6E8A-4147-A177-3AD203B41FA5}">
                      <a16:colId xmlns:a16="http://schemas.microsoft.com/office/drawing/2014/main" val="2801451886"/>
                    </a:ext>
                  </a:extLst>
                </a:gridCol>
                <a:gridCol w="246888">
                  <a:extLst>
                    <a:ext uri="{9D8B030D-6E8A-4147-A177-3AD203B41FA5}">
                      <a16:colId xmlns:a16="http://schemas.microsoft.com/office/drawing/2014/main" val="1921768589"/>
                    </a:ext>
                  </a:extLst>
                </a:gridCol>
                <a:gridCol w="246888">
                  <a:extLst>
                    <a:ext uri="{9D8B030D-6E8A-4147-A177-3AD203B41FA5}">
                      <a16:colId xmlns:a16="http://schemas.microsoft.com/office/drawing/2014/main" val="528750546"/>
                    </a:ext>
                  </a:extLst>
                </a:gridCol>
                <a:gridCol w="246888">
                  <a:extLst>
                    <a:ext uri="{9D8B030D-6E8A-4147-A177-3AD203B41FA5}">
                      <a16:colId xmlns:a16="http://schemas.microsoft.com/office/drawing/2014/main" val="2194524508"/>
                    </a:ext>
                  </a:extLst>
                </a:gridCol>
                <a:gridCol w="246888">
                  <a:extLst>
                    <a:ext uri="{9D8B030D-6E8A-4147-A177-3AD203B41FA5}">
                      <a16:colId xmlns:a16="http://schemas.microsoft.com/office/drawing/2014/main" val="2277410207"/>
                    </a:ext>
                  </a:extLst>
                </a:gridCol>
                <a:gridCol w="246888">
                  <a:extLst>
                    <a:ext uri="{9D8B030D-6E8A-4147-A177-3AD203B41FA5}">
                      <a16:colId xmlns:a16="http://schemas.microsoft.com/office/drawing/2014/main" val="3114700981"/>
                    </a:ext>
                  </a:extLst>
                </a:gridCol>
                <a:gridCol w="246888">
                  <a:extLst>
                    <a:ext uri="{9D8B030D-6E8A-4147-A177-3AD203B41FA5}">
                      <a16:colId xmlns:a16="http://schemas.microsoft.com/office/drawing/2014/main" val="529216092"/>
                    </a:ext>
                  </a:extLst>
                </a:gridCol>
                <a:gridCol w="246888">
                  <a:extLst>
                    <a:ext uri="{9D8B030D-6E8A-4147-A177-3AD203B41FA5}">
                      <a16:colId xmlns:a16="http://schemas.microsoft.com/office/drawing/2014/main" val="2079109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8904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- 2018-02-26 12:00:00</a:t>
                      </a:r>
                      <a:r>
                        <a:rPr kumimoji="0" lang="en-US" sz="1000" b="0" i="0" u="none" strike="noStrike" kern="1200" cap="none" spc="0" normalizeH="0" baseline="0" noProof="0">
                          <a:ln>
                            <a:noFill/>
                          </a:ln>
                          <a:solidFill>
                            <a:prstClr val="black"/>
                          </a:solidFill>
                          <a:effectLst/>
                          <a:uLnTx/>
                          <a:uFillTx/>
                          <a:latin typeface="+mn-lt"/>
                          <a:ea typeface="+mn-ea"/>
                          <a:cs typeface="+mn-cs"/>
                        </a:rPr>
                        <a:t>
February is a special month – we have celebrated festivals that bring us closer to our loved ones. 
Do you know what keeps your teeth together?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4945273"/>
                  </a:ext>
                </a:extLst>
              </a:tr>
            </a:tbl>
          </a:graphicData>
        </a:graphic>
      </p:graphicFrame>
      <p:sp>
        <p:nvSpPr>
          <p:cNvPr id="4" name="Text Placeholder 3">
            <a:extLst>
              <a:ext uri="{FF2B5EF4-FFF2-40B4-BE49-F238E27FC236}">
                <a16:creationId xmlns:a16="http://schemas.microsoft.com/office/drawing/2014/main" id="{0F954B87-B73C-458A-9AE3-A4640216671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79749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718AB-D8FC-48D0-A8E8-CC50D6B005EB}"/>
              </a:ext>
            </a:extLst>
          </p:cNvPr>
          <p:cNvSpPr>
            <a:spLocks noGrp="1"/>
          </p:cNvSpPr>
          <p:nvPr>
            <p:ph type="title"/>
          </p:nvPr>
        </p:nvSpPr>
        <p:spPr/>
        <p:txBody>
          <a:bodyPr/>
          <a:lstStyle/>
          <a:p>
            <a:r>
              <a:rPr lang="en-US"/>
              <a:t>Facebook Own Posts Table - 4 of 19</a:t>
            </a:r>
          </a:p>
        </p:txBody>
      </p:sp>
      <p:graphicFrame>
        <p:nvGraphicFramePr>
          <p:cNvPr id="5" name="Table Placeholder 4">
            <a:extLst>
              <a:ext uri="{FF2B5EF4-FFF2-40B4-BE49-F238E27FC236}">
                <a16:creationId xmlns:a16="http://schemas.microsoft.com/office/drawing/2014/main" id="{144D2656-5944-4841-8B15-0002231DBA1F}"/>
              </a:ext>
            </a:extLst>
          </p:cNvPr>
          <p:cNvGraphicFramePr>
            <a:graphicFrameLocks noGrp="1"/>
          </p:cNvGraphicFramePr>
          <p:nvPr>
            <p:ph type="tbl" sz="quarter" idx="13"/>
            <p:extLst>
              <p:ext uri="{D42A27DB-BD31-4B8C-83A1-F6EECF244321}">
                <p14:modId xmlns:p14="http://schemas.microsoft.com/office/powerpoint/2010/main" val="142663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6991197"/>
                    </a:ext>
                  </a:extLst>
                </a:gridCol>
                <a:gridCol w="246888">
                  <a:extLst>
                    <a:ext uri="{9D8B030D-6E8A-4147-A177-3AD203B41FA5}">
                      <a16:colId xmlns:a16="http://schemas.microsoft.com/office/drawing/2014/main" val="1384543008"/>
                    </a:ext>
                  </a:extLst>
                </a:gridCol>
                <a:gridCol w="246888">
                  <a:extLst>
                    <a:ext uri="{9D8B030D-6E8A-4147-A177-3AD203B41FA5}">
                      <a16:colId xmlns:a16="http://schemas.microsoft.com/office/drawing/2014/main" val="1541649907"/>
                    </a:ext>
                  </a:extLst>
                </a:gridCol>
                <a:gridCol w="246888">
                  <a:extLst>
                    <a:ext uri="{9D8B030D-6E8A-4147-A177-3AD203B41FA5}">
                      <a16:colId xmlns:a16="http://schemas.microsoft.com/office/drawing/2014/main" val="2824098552"/>
                    </a:ext>
                  </a:extLst>
                </a:gridCol>
                <a:gridCol w="246888">
                  <a:extLst>
                    <a:ext uri="{9D8B030D-6E8A-4147-A177-3AD203B41FA5}">
                      <a16:colId xmlns:a16="http://schemas.microsoft.com/office/drawing/2014/main" val="4090107054"/>
                    </a:ext>
                  </a:extLst>
                </a:gridCol>
                <a:gridCol w="246888">
                  <a:extLst>
                    <a:ext uri="{9D8B030D-6E8A-4147-A177-3AD203B41FA5}">
                      <a16:colId xmlns:a16="http://schemas.microsoft.com/office/drawing/2014/main" val="207662772"/>
                    </a:ext>
                  </a:extLst>
                </a:gridCol>
                <a:gridCol w="246888">
                  <a:extLst>
                    <a:ext uri="{9D8B030D-6E8A-4147-A177-3AD203B41FA5}">
                      <a16:colId xmlns:a16="http://schemas.microsoft.com/office/drawing/2014/main" val="3583268260"/>
                    </a:ext>
                  </a:extLst>
                </a:gridCol>
                <a:gridCol w="246888">
                  <a:extLst>
                    <a:ext uri="{9D8B030D-6E8A-4147-A177-3AD203B41FA5}">
                      <a16:colId xmlns:a16="http://schemas.microsoft.com/office/drawing/2014/main" val="2886586784"/>
                    </a:ext>
                  </a:extLst>
                </a:gridCol>
                <a:gridCol w="246888">
                  <a:extLst>
                    <a:ext uri="{9D8B030D-6E8A-4147-A177-3AD203B41FA5}">
                      <a16:colId xmlns:a16="http://schemas.microsoft.com/office/drawing/2014/main" val="1476455918"/>
                    </a:ext>
                  </a:extLst>
                </a:gridCol>
                <a:gridCol w="246888">
                  <a:extLst>
                    <a:ext uri="{9D8B030D-6E8A-4147-A177-3AD203B41FA5}">
                      <a16:colId xmlns:a16="http://schemas.microsoft.com/office/drawing/2014/main" val="668514666"/>
                    </a:ext>
                  </a:extLst>
                </a:gridCol>
                <a:gridCol w="246888">
                  <a:extLst>
                    <a:ext uri="{9D8B030D-6E8A-4147-A177-3AD203B41FA5}">
                      <a16:colId xmlns:a16="http://schemas.microsoft.com/office/drawing/2014/main" val="2384825544"/>
                    </a:ext>
                  </a:extLst>
                </a:gridCol>
                <a:gridCol w="246888">
                  <a:extLst>
                    <a:ext uri="{9D8B030D-6E8A-4147-A177-3AD203B41FA5}">
                      <a16:colId xmlns:a16="http://schemas.microsoft.com/office/drawing/2014/main" val="3879698714"/>
                    </a:ext>
                  </a:extLst>
                </a:gridCol>
                <a:gridCol w="246888">
                  <a:extLst>
                    <a:ext uri="{9D8B030D-6E8A-4147-A177-3AD203B41FA5}">
                      <a16:colId xmlns:a16="http://schemas.microsoft.com/office/drawing/2014/main" val="1322853768"/>
                    </a:ext>
                  </a:extLst>
                </a:gridCol>
                <a:gridCol w="246888">
                  <a:extLst>
                    <a:ext uri="{9D8B030D-6E8A-4147-A177-3AD203B41FA5}">
                      <a16:colId xmlns:a16="http://schemas.microsoft.com/office/drawing/2014/main" val="2562710110"/>
                    </a:ext>
                  </a:extLst>
                </a:gridCol>
                <a:gridCol w="246888">
                  <a:extLst>
                    <a:ext uri="{9D8B030D-6E8A-4147-A177-3AD203B41FA5}">
                      <a16:colId xmlns:a16="http://schemas.microsoft.com/office/drawing/2014/main" val="4158789543"/>
                    </a:ext>
                  </a:extLst>
                </a:gridCol>
                <a:gridCol w="246888">
                  <a:extLst>
                    <a:ext uri="{9D8B030D-6E8A-4147-A177-3AD203B41FA5}">
                      <a16:colId xmlns:a16="http://schemas.microsoft.com/office/drawing/2014/main" val="1507321317"/>
                    </a:ext>
                  </a:extLst>
                </a:gridCol>
                <a:gridCol w="246888">
                  <a:extLst>
                    <a:ext uri="{9D8B030D-6E8A-4147-A177-3AD203B41FA5}">
                      <a16:colId xmlns:a16="http://schemas.microsoft.com/office/drawing/2014/main" val="2349485405"/>
                    </a:ext>
                  </a:extLst>
                </a:gridCol>
                <a:gridCol w="246888">
                  <a:extLst>
                    <a:ext uri="{9D8B030D-6E8A-4147-A177-3AD203B41FA5}">
                      <a16:colId xmlns:a16="http://schemas.microsoft.com/office/drawing/2014/main" val="3808042517"/>
                    </a:ext>
                  </a:extLst>
                </a:gridCol>
                <a:gridCol w="246888">
                  <a:extLst>
                    <a:ext uri="{9D8B030D-6E8A-4147-A177-3AD203B41FA5}">
                      <a16:colId xmlns:a16="http://schemas.microsoft.com/office/drawing/2014/main" val="1005287876"/>
                    </a:ext>
                  </a:extLst>
                </a:gridCol>
                <a:gridCol w="246888">
                  <a:extLst>
                    <a:ext uri="{9D8B030D-6E8A-4147-A177-3AD203B41FA5}">
                      <a16:colId xmlns:a16="http://schemas.microsoft.com/office/drawing/2014/main" val="676234025"/>
                    </a:ext>
                  </a:extLst>
                </a:gridCol>
                <a:gridCol w="246888">
                  <a:extLst>
                    <a:ext uri="{9D8B030D-6E8A-4147-A177-3AD203B41FA5}">
                      <a16:colId xmlns:a16="http://schemas.microsoft.com/office/drawing/2014/main" val="2973295227"/>
                    </a:ext>
                  </a:extLst>
                </a:gridCol>
                <a:gridCol w="246888">
                  <a:extLst>
                    <a:ext uri="{9D8B030D-6E8A-4147-A177-3AD203B41FA5}">
                      <a16:colId xmlns:a16="http://schemas.microsoft.com/office/drawing/2014/main" val="3756021658"/>
                    </a:ext>
                  </a:extLst>
                </a:gridCol>
                <a:gridCol w="246888">
                  <a:extLst>
                    <a:ext uri="{9D8B030D-6E8A-4147-A177-3AD203B41FA5}">
                      <a16:colId xmlns:a16="http://schemas.microsoft.com/office/drawing/2014/main" val="3184111662"/>
                    </a:ext>
                  </a:extLst>
                </a:gridCol>
                <a:gridCol w="246888">
                  <a:extLst>
                    <a:ext uri="{9D8B030D-6E8A-4147-A177-3AD203B41FA5}">
                      <a16:colId xmlns:a16="http://schemas.microsoft.com/office/drawing/2014/main" val="2469246058"/>
                    </a:ext>
                  </a:extLst>
                </a:gridCol>
                <a:gridCol w="246888">
                  <a:extLst>
                    <a:ext uri="{9D8B030D-6E8A-4147-A177-3AD203B41FA5}">
                      <a16:colId xmlns:a16="http://schemas.microsoft.com/office/drawing/2014/main" val="2016592546"/>
                    </a:ext>
                  </a:extLst>
                </a:gridCol>
                <a:gridCol w="246888">
                  <a:extLst>
                    <a:ext uri="{9D8B030D-6E8A-4147-A177-3AD203B41FA5}">
                      <a16:colId xmlns:a16="http://schemas.microsoft.com/office/drawing/2014/main" val="2494249300"/>
                    </a:ext>
                  </a:extLst>
                </a:gridCol>
                <a:gridCol w="246888">
                  <a:extLst>
                    <a:ext uri="{9D8B030D-6E8A-4147-A177-3AD203B41FA5}">
                      <a16:colId xmlns:a16="http://schemas.microsoft.com/office/drawing/2014/main" val="212909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8781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- 2018-02-24 12:00:00</a:t>
                      </a:r>
                      <a:r>
                        <a:rPr kumimoji="0" lang="en-US" sz="1000" b="0" i="0" u="none" strike="noStrike" kern="1200" cap="none" spc="0" normalizeH="0" baseline="0" noProof="0">
                          <a:ln>
                            <a:noFill/>
                          </a:ln>
                          <a:solidFill>
                            <a:prstClr val="black"/>
                          </a:solidFill>
                          <a:effectLst/>
                          <a:uLnTx/>
                          <a:uFillTx/>
                          <a:latin typeface="+mn-lt"/>
                          <a:ea typeface="+mn-ea"/>
                          <a:cs typeface="+mn-cs"/>
                        </a:rPr>
                        <a:t>
Canker sores aka mouth ulcers are the small, shallow ulcers that appear on your tongue, soft palate (the roof of your mouth), or inside your cheeks.
You can reduce canker sores by: 
1. Avoiding acidic and spicy food which irritate your mouth 
2. Keeping your mouth free of food after meals by flossing or brushing your teeth with #SPLAT toothpaste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9970811"/>
                  </a:ext>
                </a:extLst>
              </a:tr>
            </a:tbl>
          </a:graphicData>
        </a:graphic>
      </p:graphicFrame>
      <p:sp>
        <p:nvSpPr>
          <p:cNvPr id="4" name="Text Placeholder 3">
            <a:extLst>
              <a:ext uri="{FF2B5EF4-FFF2-40B4-BE49-F238E27FC236}">
                <a16:creationId xmlns:a16="http://schemas.microsoft.com/office/drawing/2014/main" id="{F37CDF09-A2A1-4A0C-B046-2738CF3FE07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71688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CA7A9-E73F-416E-A274-CA1753C5B96D}"/>
              </a:ext>
            </a:extLst>
          </p:cNvPr>
          <p:cNvSpPr>
            <a:spLocks noGrp="1"/>
          </p:cNvSpPr>
          <p:nvPr>
            <p:ph type="title"/>
          </p:nvPr>
        </p:nvSpPr>
        <p:spPr/>
        <p:txBody>
          <a:bodyPr/>
          <a:lstStyle/>
          <a:p>
            <a:r>
              <a:rPr lang="en-US"/>
              <a:t>Facebook Own Posts Table - 5 of 19</a:t>
            </a:r>
          </a:p>
        </p:txBody>
      </p:sp>
      <p:graphicFrame>
        <p:nvGraphicFramePr>
          <p:cNvPr id="5" name="Table Placeholder 4">
            <a:extLst>
              <a:ext uri="{FF2B5EF4-FFF2-40B4-BE49-F238E27FC236}">
                <a16:creationId xmlns:a16="http://schemas.microsoft.com/office/drawing/2014/main" id="{2CAD1D9C-7339-4441-8C53-9B4A0A52BA9E}"/>
              </a:ext>
            </a:extLst>
          </p:cNvPr>
          <p:cNvGraphicFramePr>
            <a:graphicFrameLocks noGrp="1"/>
          </p:cNvGraphicFramePr>
          <p:nvPr>
            <p:ph type="tbl" sz="quarter" idx="13"/>
            <p:extLst>
              <p:ext uri="{D42A27DB-BD31-4B8C-83A1-F6EECF244321}">
                <p14:modId xmlns:p14="http://schemas.microsoft.com/office/powerpoint/2010/main" val="3417481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9190832"/>
                    </a:ext>
                  </a:extLst>
                </a:gridCol>
                <a:gridCol w="246888">
                  <a:extLst>
                    <a:ext uri="{9D8B030D-6E8A-4147-A177-3AD203B41FA5}">
                      <a16:colId xmlns:a16="http://schemas.microsoft.com/office/drawing/2014/main" val="1513415547"/>
                    </a:ext>
                  </a:extLst>
                </a:gridCol>
                <a:gridCol w="246888">
                  <a:extLst>
                    <a:ext uri="{9D8B030D-6E8A-4147-A177-3AD203B41FA5}">
                      <a16:colId xmlns:a16="http://schemas.microsoft.com/office/drawing/2014/main" val="243595880"/>
                    </a:ext>
                  </a:extLst>
                </a:gridCol>
                <a:gridCol w="246888">
                  <a:extLst>
                    <a:ext uri="{9D8B030D-6E8A-4147-A177-3AD203B41FA5}">
                      <a16:colId xmlns:a16="http://schemas.microsoft.com/office/drawing/2014/main" val="1503910880"/>
                    </a:ext>
                  </a:extLst>
                </a:gridCol>
                <a:gridCol w="246888">
                  <a:extLst>
                    <a:ext uri="{9D8B030D-6E8A-4147-A177-3AD203B41FA5}">
                      <a16:colId xmlns:a16="http://schemas.microsoft.com/office/drawing/2014/main" val="560003468"/>
                    </a:ext>
                  </a:extLst>
                </a:gridCol>
                <a:gridCol w="246888">
                  <a:extLst>
                    <a:ext uri="{9D8B030D-6E8A-4147-A177-3AD203B41FA5}">
                      <a16:colId xmlns:a16="http://schemas.microsoft.com/office/drawing/2014/main" val="1520675665"/>
                    </a:ext>
                  </a:extLst>
                </a:gridCol>
                <a:gridCol w="246888">
                  <a:extLst>
                    <a:ext uri="{9D8B030D-6E8A-4147-A177-3AD203B41FA5}">
                      <a16:colId xmlns:a16="http://schemas.microsoft.com/office/drawing/2014/main" val="3554579206"/>
                    </a:ext>
                  </a:extLst>
                </a:gridCol>
                <a:gridCol w="246888">
                  <a:extLst>
                    <a:ext uri="{9D8B030D-6E8A-4147-A177-3AD203B41FA5}">
                      <a16:colId xmlns:a16="http://schemas.microsoft.com/office/drawing/2014/main" val="2556425593"/>
                    </a:ext>
                  </a:extLst>
                </a:gridCol>
                <a:gridCol w="246888">
                  <a:extLst>
                    <a:ext uri="{9D8B030D-6E8A-4147-A177-3AD203B41FA5}">
                      <a16:colId xmlns:a16="http://schemas.microsoft.com/office/drawing/2014/main" val="3615574057"/>
                    </a:ext>
                  </a:extLst>
                </a:gridCol>
                <a:gridCol w="246888">
                  <a:extLst>
                    <a:ext uri="{9D8B030D-6E8A-4147-A177-3AD203B41FA5}">
                      <a16:colId xmlns:a16="http://schemas.microsoft.com/office/drawing/2014/main" val="1520211004"/>
                    </a:ext>
                  </a:extLst>
                </a:gridCol>
                <a:gridCol w="246888">
                  <a:extLst>
                    <a:ext uri="{9D8B030D-6E8A-4147-A177-3AD203B41FA5}">
                      <a16:colId xmlns:a16="http://schemas.microsoft.com/office/drawing/2014/main" val="4041511336"/>
                    </a:ext>
                  </a:extLst>
                </a:gridCol>
                <a:gridCol w="246888">
                  <a:extLst>
                    <a:ext uri="{9D8B030D-6E8A-4147-A177-3AD203B41FA5}">
                      <a16:colId xmlns:a16="http://schemas.microsoft.com/office/drawing/2014/main" val="3283800646"/>
                    </a:ext>
                  </a:extLst>
                </a:gridCol>
                <a:gridCol w="246888">
                  <a:extLst>
                    <a:ext uri="{9D8B030D-6E8A-4147-A177-3AD203B41FA5}">
                      <a16:colId xmlns:a16="http://schemas.microsoft.com/office/drawing/2014/main" val="797586702"/>
                    </a:ext>
                  </a:extLst>
                </a:gridCol>
                <a:gridCol w="246888">
                  <a:extLst>
                    <a:ext uri="{9D8B030D-6E8A-4147-A177-3AD203B41FA5}">
                      <a16:colId xmlns:a16="http://schemas.microsoft.com/office/drawing/2014/main" val="3080502918"/>
                    </a:ext>
                  </a:extLst>
                </a:gridCol>
                <a:gridCol w="246888">
                  <a:extLst>
                    <a:ext uri="{9D8B030D-6E8A-4147-A177-3AD203B41FA5}">
                      <a16:colId xmlns:a16="http://schemas.microsoft.com/office/drawing/2014/main" val="1335329921"/>
                    </a:ext>
                  </a:extLst>
                </a:gridCol>
                <a:gridCol w="246888">
                  <a:extLst>
                    <a:ext uri="{9D8B030D-6E8A-4147-A177-3AD203B41FA5}">
                      <a16:colId xmlns:a16="http://schemas.microsoft.com/office/drawing/2014/main" val="2572867205"/>
                    </a:ext>
                  </a:extLst>
                </a:gridCol>
                <a:gridCol w="246888">
                  <a:extLst>
                    <a:ext uri="{9D8B030D-6E8A-4147-A177-3AD203B41FA5}">
                      <a16:colId xmlns:a16="http://schemas.microsoft.com/office/drawing/2014/main" val="3762724222"/>
                    </a:ext>
                  </a:extLst>
                </a:gridCol>
                <a:gridCol w="246888">
                  <a:extLst>
                    <a:ext uri="{9D8B030D-6E8A-4147-A177-3AD203B41FA5}">
                      <a16:colId xmlns:a16="http://schemas.microsoft.com/office/drawing/2014/main" val="3853416337"/>
                    </a:ext>
                  </a:extLst>
                </a:gridCol>
                <a:gridCol w="246888">
                  <a:extLst>
                    <a:ext uri="{9D8B030D-6E8A-4147-A177-3AD203B41FA5}">
                      <a16:colId xmlns:a16="http://schemas.microsoft.com/office/drawing/2014/main" val="1104839985"/>
                    </a:ext>
                  </a:extLst>
                </a:gridCol>
                <a:gridCol w="246888">
                  <a:extLst>
                    <a:ext uri="{9D8B030D-6E8A-4147-A177-3AD203B41FA5}">
                      <a16:colId xmlns:a16="http://schemas.microsoft.com/office/drawing/2014/main" val="3428961101"/>
                    </a:ext>
                  </a:extLst>
                </a:gridCol>
                <a:gridCol w="246888">
                  <a:extLst>
                    <a:ext uri="{9D8B030D-6E8A-4147-A177-3AD203B41FA5}">
                      <a16:colId xmlns:a16="http://schemas.microsoft.com/office/drawing/2014/main" val="1263833983"/>
                    </a:ext>
                  </a:extLst>
                </a:gridCol>
                <a:gridCol w="246888">
                  <a:extLst>
                    <a:ext uri="{9D8B030D-6E8A-4147-A177-3AD203B41FA5}">
                      <a16:colId xmlns:a16="http://schemas.microsoft.com/office/drawing/2014/main" val="4108996528"/>
                    </a:ext>
                  </a:extLst>
                </a:gridCol>
                <a:gridCol w="246888">
                  <a:extLst>
                    <a:ext uri="{9D8B030D-6E8A-4147-A177-3AD203B41FA5}">
                      <a16:colId xmlns:a16="http://schemas.microsoft.com/office/drawing/2014/main" val="3557290323"/>
                    </a:ext>
                  </a:extLst>
                </a:gridCol>
                <a:gridCol w="246888">
                  <a:extLst>
                    <a:ext uri="{9D8B030D-6E8A-4147-A177-3AD203B41FA5}">
                      <a16:colId xmlns:a16="http://schemas.microsoft.com/office/drawing/2014/main" val="2118761677"/>
                    </a:ext>
                  </a:extLst>
                </a:gridCol>
                <a:gridCol w="246888">
                  <a:extLst>
                    <a:ext uri="{9D8B030D-6E8A-4147-A177-3AD203B41FA5}">
                      <a16:colId xmlns:a16="http://schemas.microsoft.com/office/drawing/2014/main" val="233258484"/>
                    </a:ext>
                  </a:extLst>
                </a:gridCol>
                <a:gridCol w="246888">
                  <a:extLst>
                    <a:ext uri="{9D8B030D-6E8A-4147-A177-3AD203B41FA5}">
                      <a16:colId xmlns:a16="http://schemas.microsoft.com/office/drawing/2014/main" val="2917390261"/>
                    </a:ext>
                  </a:extLst>
                </a:gridCol>
                <a:gridCol w="246888">
                  <a:extLst>
                    <a:ext uri="{9D8B030D-6E8A-4147-A177-3AD203B41FA5}">
                      <a16:colId xmlns:a16="http://schemas.microsoft.com/office/drawing/2014/main" val="52442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6579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- 2018-02-22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in the world, which type are you?
:p
PS, you only need an estimated pea sized amount of toothpaste to clean your teeth properly.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2058017"/>
                  </a:ext>
                </a:extLst>
              </a:tr>
            </a:tbl>
          </a:graphicData>
        </a:graphic>
      </p:graphicFrame>
      <p:sp>
        <p:nvSpPr>
          <p:cNvPr id="4" name="Text Placeholder 3">
            <a:extLst>
              <a:ext uri="{FF2B5EF4-FFF2-40B4-BE49-F238E27FC236}">
                <a16:creationId xmlns:a16="http://schemas.microsoft.com/office/drawing/2014/main" id="{87CB84D9-C03F-4784-B3FD-61826ED0D88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56680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5A3F-F8E8-4186-AA33-2892CB6AE74D}"/>
              </a:ext>
            </a:extLst>
          </p:cNvPr>
          <p:cNvSpPr>
            <a:spLocks noGrp="1"/>
          </p:cNvSpPr>
          <p:nvPr>
            <p:ph type="title"/>
          </p:nvPr>
        </p:nvSpPr>
        <p:spPr/>
        <p:txBody>
          <a:bodyPr/>
          <a:lstStyle/>
          <a:p>
            <a:r>
              <a:rPr lang="en-US"/>
              <a:t>Facebook Own Posts Table - 6 of 19</a:t>
            </a:r>
          </a:p>
        </p:txBody>
      </p:sp>
      <p:graphicFrame>
        <p:nvGraphicFramePr>
          <p:cNvPr id="5" name="Table Placeholder 4">
            <a:extLst>
              <a:ext uri="{FF2B5EF4-FFF2-40B4-BE49-F238E27FC236}">
                <a16:creationId xmlns:a16="http://schemas.microsoft.com/office/drawing/2014/main" id="{687D989D-713F-480A-A998-60C9FC3D2847}"/>
              </a:ext>
            </a:extLst>
          </p:cNvPr>
          <p:cNvGraphicFramePr>
            <a:graphicFrameLocks noGrp="1"/>
          </p:cNvGraphicFramePr>
          <p:nvPr>
            <p:ph type="tbl" sz="quarter" idx="13"/>
            <p:extLst>
              <p:ext uri="{D42A27DB-BD31-4B8C-83A1-F6EECF244321}">
                <p14:modId xmlns:p14="http://schemas.microsoft.com/office/powerpoint/2010/main" val="1056803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0105183"/>
                    </a:ext>
                  </a:extLst>
                </a:gridCol>
                <a:gridCol w="246888">
                  <a:extLst>
                    <a:ext uri="{9D8B030D-6E8A-4147-A177-3AD203B41FA5}">
                      <a16:colId xmlns:a16="http://schemas.microsoft.com/office/drawing/2014/main" val="563448109"/>
                    </a:ext>
                  </a:extLst>
                </a:gridCol>
                <a:gridCol w="246888">
                  <a:extLst>
                    <a:ext uri="{9D8B030D-6E8A-4147-A177-3AD203B41FA5}">
                      <a16:colId xmlns:a16="http://schemas.microsoft.com/office/drawing/2014/main" val="3411643516"/>
                    </a:ext>
                  </a:extLst>
                </a:gridCol>
                <a:gridCol w="246888">
                  <a:extLst>
                    <a:ext uri="{9D8B030D-6E8A-4147-A177-3AD203B41FA5}">
                      <a16:colId xmlns:a16="http://schemas.microsoft.com/office/drawing/2014/main" val="2959367678"/>
                    </a:ext>
                  </a:extLst>
                </a:gridCol>
                <a:gridCol w="246888">
                  <a:extLst>
                    <a:ext uri="{9D8B030D-6E8A-4147-A177-3AD203B41FA5}">
                      <a16:colId xmlns:a16="http://schemas.microsoft.com/office/drawing/2014/main" val="117463099"/>
                    </a:ext>
                  </a:extLst>
                </a:gridCol>
                <a:gridCol w="246888">
                  <a:extLst>
                    <a:ext uri="{9D8B030D-6E8A-4147-A177-3AD203B41FA5}">
                      <a16:colId xmlns:a16="http://schemas.microsoft.com/office/drawing/2014/main" val="3713382087"/>
                    </a:ext>
                  </a:extLst>
                </a:gridCol>
                <a:gridCol w="246888">
                  <a:extLst>
                    <a:ext uri="{9D8B030D-6E8A-4147-A177-3AD203B41FA5}">
                      <a16:colId xmlns:a16="http://schemas.microsoft.com/office/drawing/2014/main" val="2759573988"/>
                    </a:ext>
                  </a:extLst>
                </a:gridCol>
                <a:gridCol w="246888">
                  <a:extLst>
                    <a:ext uri="{9D8B030D-6E8A-4147-A177-3AD203B41FA5}">
                      <a16:colId xmlns:a16="http://schemas.microsoft.com/office/drawing/2014/main" val="1235064171"/>
                    </a:ext>
                  </a:extLst>
                </a:gridCol>
                <a:gridCol w="246888">
                  <a:extLst>
                    <a:ext uri="{9D8B030D-6E8A-4147-A177-3AD203B41FA5}">
                      <a16:colId xmlns:a16="http://schemas.microsoft.com/office/drawing/2014/main" val="3252546978"/>
                    </a:ext>
                  </a:extLst>
                </a:gridCol>
                <a:gridCol w="246888">
                  <a:extLst>
                    <a:ext uri="{9D8B030D-6E8A-4147-A177-3AD203B41FA5}">
                      <a16:colId xmlns:a16="http://schemas.microsoft.com/office/drawing/2014/main" val="3164358265"/>
                    </a:ext>
                  </a:extLst>
                </a:gridCol>
                <a:gridCol w="246888">
                  <a:extLst>
                    <a:ext uri="{9D8B030D-6E8A-4147-A177-3AD203B41FA5}">
                      <a16:colId xmlns:a16="http://schemas.microsoft.com/office/drawing/2014/main" val="2431786838"/>
                    </a:ext>
                  </a:extLst>
                </a:gridCol>
                <a:gridCol w="246888">
                  <a:extLst>
                    <a:ext uri="{9D8B030D-6E8A-4147-A177-3AD203B41FA5}">
                      <a16:colId xmlns:a16="http://schemas.microsoft.com/office/drawing/2014/main" val="598449665"/>
                    </a:ext>
                  </a:extLst>
                </a:gridCol>
                <a:gridCol w="246888">
                  <a:extLst>
                    <a:ext uri="{9D8B030D-6E8A-4147-A177-3AD203B41FA5}">
                      <a16:colId xmlns:a16="http://schemas.microsoft.com/office/drawing/2014/main" val="2184894700"/>
                    </a:ext>
                  </a:extLst>
                </a:gridCol>
                <a:gridCol w="246888">
                  <a:extLst>
                    <a:ext uri="{9D8B030D-6E8A-4147-A177-3AD203B41FA5}">
                      <a16:colId xmlns:a16="http://schemas.microsoft.com/office/drawing/2014/main" val="1101585649"/>
                    </a:ext>
                  </a:extLst>
                </a:gridCol>
                <a:gridCol w="246888">
                  <a:extLst>
                    <a:ext uri="{9D8B030D-6E8A-4147-A177-3AD203B41FA5}">
                      <a16:colId xmlns:a16="http://schemas.microsoft.com/office/drawing/2014/main" val="3068413355"/>
                    </a:ext>
                  </a:extLst>
                </a:gridCol>
                <a:gridCol w="246888">
                  <a:extLst>
                    <a:ext uri="{9D8B030D-6E8A-4147-A177-3AD203B41FA5}">
                      <a16:colId xmlns:a16="http://schemas.microsoft.com/office/drawing/2014/main" val="596321134"/>
                    </a:ext>
                  </a:extLst>
                </a:gridCol>
                <a:gridCol w="246888">
                  <a:extLst>
                    <a:ext uri="{9D8B030D-6E8A-4147-A177-3AD203B41FA5}">
                      <a16:colId xmlns:a16="http://schemas.microsoft.com/office/drawing/2014/main" val="3787076911"/>
                    </a:ext>
                  </a:extLst>
                </a:gridCol>
                <a:gridCol w="246888">
                  <a:extLst>
                    <a:ext uri="{9D8B030D-6E8A-4147-A177-3AD203B41FA5}">
                      <a16:colId xmlns:a16="http://schemas.microsoft.com/office/drawing/2014/main" val="1935257226"/>
                    </a:ext>
                  </a:extLst>
                </a:gridCol>
                <a:gridCol w="246888">
                  <a:extLst>
                    <a:ext uri="{9D8B030D-6E8A-4147-A177-3AD203B41FA5}">
                      <a16:colId xmlns:a16="http://schemas.microsoft.com/office/drawing/2014/main" val="274805067"/>
                    </a:ext>
                  </a:extLst>
                </a:gridCol>
                <a:gridCol w="246888">
                  <a:extLst>
                    <a:ext uri="{9D8B030D-6E8A-4147-A177-3AD203B41FA5}">
                      <a16:colId xmlns:a16="http://schemas.microsoft.com/office/drawing/2014/main" val="822076133"/>
                    </a:ext>
                  </a:extLst>
                </a:gridCol>
                <a:gridCol w="246888">
                  <a:extLst>
                    <a:ext uri="{9D8B030D-6E8A-4147-A177-3AD203B41FA5}">
                      <a16:colId xmlns:a16="http://schemas.microsoft.com/office/drawing/2014/main" val="2275259085"/>
                    </a:ext>
                  </a:extLst>
                </a:gridCol>
                <a:gridCol w="246888">
                  <a:extLst>
                    <a:ext uri="{9D8B030D-6E8A-4147-A177-3AD203B41FA5}">
                      <a16:colId xmlns:a16="http://schemas.microsoft.com/office/drawing/2014/main" val="4022658144"/>
                    </a:ext>
                  </a:extLst>
                </a:gridCol>
                <a:gridCol w="246888">
                  <a:extLst>
                    <a:ext uri="{9D8B030D-6E8A-4147-A177-3AD203B41FA5}">
                      <a16:colId xmlns:a16="http://schemas.microsoft.com/office/drawing/2014/main" val="3509166753"/>
                    </a:ext>
                  </a:extLst>
                </a:gridCol>
                <a:gridCol w="246888">
                  <a:extLst>
                    <a:ext uri="{9D8B030D-6E8A-4147-A177-3AD203B41FA5}">
                      <a16:colId xmlns:a16="http://schemas.microsoft.com/office/drawing/2014/main" val="2084668775"/>
                    </a:ext>
                  </a:extLst>
                </a:gridCol>
                <a:gridCol w="246888">
                  <a:extLst>
                    <a:ext uri="{9D8B030D-6E8A-4147-A177-3AD203B41FA5}">
                      <a16:colId xmlns:a16="http://schemas.microsoft.com/office/drawing/2014/main" val="2413112173"/>
                    </a:ext>
                  </a:extLst>
                </a:gridCol>
                <a:gridCol w="246888">
                  <a:extLst>
                    <a:ext uri="{9D8B030D-6E8A-4147-A177-3AD203B41FA5}">
                      <a16:colId xmlns:a16="http://schemas.microsoft.com/office/drawing/2014/main" val="4155229093"/>
                    </a:ext>
                  </a:extLst>
                </a:gridCol>
                <a:gridCol w="246888">
                  <a:extLst>
                    <a:ext uri="{9D8B030D-6E8A-4147-A177-3AD203B41FA5}">
                      <a16:colId xmlns:a16="http://schemas.microsoft.com/office/drawing/2014/main" val="1535681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723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- 2018-02-20 12:00:00</a:t>
                      </a:r>
                      <a:r>
                        <a:rPr kumimoji="0" lang="en-US" sz="1000" b="0" i="0" u="none" strike="noStrike" kern="1200" cap="none" spc="0" normalizeH="0" baseline="0" noProof="0">
                          <a:ln>
                            <a:noFill/>
                          </a:ln>
                          <a:solidFill>
                            <a:prstClr val="black"/>
                          </a:solidFill>
                          <a:effectLst/>
                          <a:uLnTx/>
                          <a:uFillTx/>
                          <a:latin typeface="+mn-lt"/>
                          <a:ea typeface="+mn-ea"/>
                          <a:cs typeface="+mn-cs"/>
                        </a:rPr>
                        <a:t>
Having too much pineapple tarts, kuih bangkit, muruku, dumplings, and other snacks this CNY?
Worry not, you can always brush away all the germs, bacteria, and plaque in your mouth with #SPLAT Biocalcium Toothpaste!
The natural papaya enzyme in the toothpaste can prevent plaque development in your mouth. 
Get your SPLAT Biocalcium Toothpaste at Ben's Independent Grocer.
#NaturalIngredients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Malaysia, Age: 35 - 44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53634444"/>
                  </a:ext>
                </a:extLst>
              </a:tr>
            </a:tbl>
          </a:graphicData>
        </a:graphic>
      </p:graphicFrame>
      <p:sp>
        <p:nvSpPr>
          <p:cNvPr id="4" name="Text Placeholder 3">
            <a:extLst>
              <a:ext uri="{FF2B5EF4-FFF2-40B4-BE49-F238E27FC236}">
                <a16:creationId xmlns:a16="http://schemas.microsoft.com/office/drawing/2014/main" id="{6E81B10D-CFE4-4EB7-BC0D-EB5DC6B0D84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8268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2342-4A4D-4BA4-9791-3F69086187D6}"/>
              </a:ext>
            </a:extLst>
          </p:cNvPr>
          <p:cNvSpPr>
            <a:spLocks noGrp="1"/>
          </p:cNvSpPr>
          <p:nvPr>
            <p:ph type="title"/>
          </p:nvPr>
        </p:nvSpPr>
        <p:spPr/>
        <p:txBody>
          <a:bodyPr/>
          <a:lstStyle/>
          <a:p>
            <a:r>
              <a:rPr lang="en-US"/>
              <a:t>Facebook Own Posts Table - 7 of 19</a:t>
            </a:r>
          </a:p>
        </p:txBody>
      </p:sp>
      <p:graphicFrame>
        <p:nvGraphicFramePr>
          <p:cNvPr id="5" name="Table Placeholder 4">
            <a:extLst>
              <a:ext uri="{FF2B5EF4-FFF2-40B4-BE49-F238E27FC236}">
                <a16:creationId xmlns:a16="http://schemas.microsoft.com/office/drawing/2014/main" id="{D419DA77-ABF1-4ECE-BCA6-2CF172708D16}"/>
              </a:ext>
            </a:extLst>
          </p:cNvPr>
          <p:cNvGraphicFramePr>
            <a:graphicFrameLocks noGrp="1"/>
          </p:cNvGraphicFramePr>
          <p:nvPr>
            <p:ph type="tbl" sz="quarter" idx="13"/>
            <p:extLst>
              <p:ext uri="{D42A27DB-BD31-4B8C-83A1-F6EECF244321}">
                <p14:modId xmlns:p14="http://schemas.microsoft.com/office/powerpoint/2010/main" val="52902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1095855"/>
                    </a:ext>
                  </a:extLst>
                </a:gridCol>
                <a:gridCol w="246888">
                  <a:extLst>
                    <a:ext uri="{9D8B030D-6E8A-4147-A177-3AD203B41FA5}">
                      <a16:colId xmlns:a16="http://schemas.microsoft.com/office/drawing/2014/main" val="718545681"/>
                    </a:ext>
                  </a:extLst>
                </a:gridCol>
                <a:gridCol w="246888">
                  <a:extLst>
                    <a:ext uri="{9D8B030D-6E8A-4147-A177-3AD203B41FA5}">
                      <a16:colId xmlns:a16="http://schemas.microsoft.com/office/drawing/2014/main" val="706915593"/>
                    </a:ext>
                  </a:extLst>
                </a:gridCol>
                <a:gridCol w="246888">
                  <a:extLst>
                    <a:ext uri="{9D8B030D-6E8A-4147-A177-3AD203B41FA5}">
                      <a16:colId xmlns:a16="http://schemas.microsoft.com/office/drawing/2014/main" val="3734062338"/>
                    </a:ext>
                  </a:extLst>
                </a:gridCol>
                <a:gridCol w="246888">
                  <a:extLst>
                    <a:ext uri="{9D8B030D-6E8A-4147-A177-3AD203B41FA5}">
                      <a16:colId xmlns:a16="http://schemas.microsoft.com/office/drawing/2014/main" val="356936185"/>
                    </a:ext>
                  </a:extLst>
                </a:gridCol>
                <a:gridCol w="246888">
                  <a:extLst>
                    <a:ext uri="{9D8B030D-6E8A-4147-A177-3AD203B41FA5}">
                      <a16:colId xmlns:a16="http://schemas.microsoft.com/office/drawing/2014/main" val="340810835"/>
                    </a:ext>
                  </a:extLst>
                </a:gridCol>
                <a:gridCol w="246888">
                  <a:extLst>
                    <a:ext uri="{9D8B030D-6E8A-4147-A177-3AD203B41FA5}">
                      <a16:colId xmlns:a16="http://schemas.microsoft.com/office/drawing/2014/main" val="2842775157"/>
                    </a:ext>
                  </a:extLst>
                </a:gridCol>
                <a:gridCol w="246888">
                  <a:extLst>
                    <a:ext uri="{9D8B030D-6E8A-4147-A177-3AD203B41FA5}">
                      <a16:colId xmlns:a16="http://schemas.microsoft.com/office/drawing/2014/main" val="2586899200"/>
                    </a:ext>
                  </a:extLst>
                </a:gridCol>
                <a:gridCol w="246888">
                  <a:extLst>
                    <a:ext uri="{9D8B030D-6E8A-4147-A177-3AD203B41FA5}">
                      <a16:colId xmlns:a16="http://schemas.microsoft.com/office/drawing/2014/main" val="1951119544"/>
                    </a:ext>
                  </a:extLst>
                </a:gridCol>
                <a:gridCol w="246888">
                  <a:extLst>
                    <a:ext uri="{9D8B030D-6E8A-4147-A177-3AD203B41FA5}">
                      <a16:colId xmlns:a16="http://schemas.microsoft.com/office/drawing/2014/main" val="3246648365"/>
                    </a:ext>
                  </a:extLst>
                </a:gridCol>
                <a:gridCol w="246888">
                  <a:extLst>
                    <a:ext uri="{9D8B030D-6E8A-4147-A177-3AD203B41FA5}">
                      <a16:colId xmlns:a16="http://schemas.microsoft.com/office/drawing/2014/main" val="2617718879"/>
                    </a:ext>
                  </a:extLst>
                </a:gridCol>
                <a:gridCol w="246888">
                  <a:extLst>
                    <a:ext uri="{9D8B030D-6E8A-4147-A177-3AD203B41FA5}">
                      <a16:colId xmlns:a16="http://schemas.microsoft.com/office/drawing/2014/main" val="312769256"/>
                    </a:ext>
                  </a:extLst>
                </a:gridCol>
                <a:gridCol w="246888">
                  <a:extLst>
                    <a:ext uri="{9D8B030D-6E8A-4147-A177-3AD203B41FA5}">
                      <a16:colId xmlns:a16="http://schemas.microsoft.com/office/drawing/2014/main" val="1831393586"/>
                    </a:ext>
                  </a:extLst>
                </a:gridCol>
                <a:gridCol w="246888">
                  <a:extLst>
                    <a:ext uri="{9D8B030D-6E8A-4147-A177-3AD203B41FA5}">
                      <a16:colId xmlns:a16="http://schemas.microsoft.com/office/drawing/2014/main" val="2897013729"/>
                    </a:ext>
                  </a:extLst>
                </a:gridCol>
                <a:gridCol w="246888">
                  <a:extLst>
                    <a:ext uri="{9D8B030D-6E8A-4147-A177-3AD203B41FA5}">
                      <a16:colId xmlns:a16="http://schemas.microsoft.com/office/drawing/2014/main" val="1628738756"/>
                    </a:ext>
                  </a:extLst>
                </a:gridCol>
                <a:gridCol w="246888">
                  <a:extLst>
                    <a:ext uri="{9D8B030D-6E8A-4147-A177-3AD203B41FA5}">
                      <a16:colId xmlns:a16="http://schemas.microsoft.com/office/drawing/2014/main" val="4196905066"/>
                    </a:ext>
                  </a:extLst>
                </a:gridCol>
                <a:gridCol w="246888">
                  <a:extLst>
                    <a:ext uri="{9D8B030D-6E8A-4147-A177-3AD203B41FA5}">
                      <a16:colId xmlns:a16="http://schemas.microsoft.com/office/drawing/2014/main" val="3841721070"/>
                    </a:ext>
                  </a:extLst>
                </a:gridCol>
                <a:gridCol w="246888">
                  <a:extLst>
                    <a:ext uri="{9D8B030D-6E8A-4147-A177-3AD203B41FA5}">
                      <a16:colId xmlns:a16="http://schemas.microsoft.com/office/drawing/2014/main" val="4076902078"/>
                    </a:ext>
                  </a:extLst>
                </a:gridCol>
                <a:gridCol w="246888">
                  <a:extLst>
                    <a:ext uri="{9D8B030D-6E8A-4147-A177-3AD203B41FA5}">
                      <a16:colId xmlns:a16="http://schemas.microsoft.com/office/drawing/2014/main" val="3333319513"/>
                    </a:ext>
                  </a:extLst>
                </a:gridCol>
                <a:gridCol w="246888">
                  <a:extLst>
                    <a:ext uri="{9D8B030D-6E8A-4147-A177-3AD203B41FA5}">
                      <a16:colId xmlns:a16="http://schemas.microsoft.com/office/drawing/2014/main" val="252737986"/>
                    </a:ext>
                  </a:extLst>
                </a:gridCol>
                <a:gridCol w="246888">
                  <a:extLst>
                    <a:ext uri="{9D8B030D-6E8A-4147-A177-3AD203B41FA5}">
                      <a16:colId xmlns:a16="http://schemas.microsoft.com/office/drawing/2014/main" val="1424208991"/>
                    </a:ext>
                  </a:extLst>
                </a:gridCol>
                <a:gridCol w="246888">
                  <a:extLst>
                    <a:ext uri="{9D8B030D-6E8A-4147-A177-3AD203B41FA5}">
                      <a16:colId xmlns:a16="http://schemas.microsoft.com/office/drawing/2014/main" val="1387653380"/>
                    </a:ext>
                  </a:extLst>
                </a:gridCol>
                <a:gridCol w="246888">
                  <a:extLst>
                    <a:ext uri="{9D8B030D-6E8A-4147-A177-3AD203B41FA5}">
                      <a16:colId xmlns:a16="http://schemas.microsoft.com/office/drawing/2014/main" val="462163892"/>
                    </a:ext>
                  </a:extLst>
                </a:gridCol>
                <a:gridCol w="246888">
                  <a:extLst>
                    <a:ext uri="{9D8B030D-6E8A-4147-A177-3AD203B41FA5}">
                      <a16:colId xmlns:a16="http://schemas.microsoft.com/office/drawing/2014/main" val="600427755"/>
                    </a:ext>
                  </a:extLst>
                </a:gridCol>
                <a:gridCol w="246888">
                  <a:extLst>
                    <a:ext uri="{9D8B030D-6E8A-4147-A177-3AD203B41FA5}">
                      <a16:colId xmlns:a16="http://schemas.microsoft.com/office/drawing/2014/main" val="3445240175"/>
                    </a:ext>
                  </a:extLst>
                </a:gridCol>
                <a:gridCol w="246888">
                  <a:extLst>
                    <a:ext uri="{9D8B030D-6E8A-4147-A177-3AD203B41FA5}">
                      <a16:colId xmlns:a16="http://schemas.microsoft.com/office/drawing/2014/main" val="3009556807"/>
                    </a:ext>
                  </a:extLst>
                </a:gridCol>
                <a:gridCol w="246888">
                  <a:extLst>
                    <a:ext uri="{9D8B030D-6E8A-4147-A177-3AD203B41FA5}">
                      <a16:colId xmlns:a16="http://schemas.microsoft.com/office/drawing/2014/main" val="113285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378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- 2018-02-18 12:00:00</a:t>
                      </a:r>
                      <a:r>
                        <a:rPr kumimoji="0" lang="en-US" sz="1000" b="0" i="0" u="none" strike="noStrike" kern="1200" cap="none" spc="0" normalizeH="0" baseline="0" noProof="0">
                          <a:ln>
                            <a:noFill/>
                          </a:ln>
                          <a:solidFill>
                            <a:prstClr val="black"/>
                          </a:solidFill>
                          <a:effectLst/>
                          <a:uLnTx/>
                          <a:uFillTx/>
                          <a:latin typeface="+mn-lt"/>
                          <a:ea typeface="+mn-ea"/>
                          <a:cs typeface="+mn-cs"/>
                        </a:rPr>
                        <a:t>
Hi Singapore fans, wondering where to purchase our #SPLAT Green Tea, Lavendersept, White Plus, and Sensitive toothpastes?
You can always find us at your nearest Watsons Singapore or online store: http://www.watsons.com.sg/Product-Categories/c/1?q=:productBrandCode:productBrandCode:227794&amp;text=&amp;masterBrandCode=227794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 Age: 20 - 60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37573925"/>
                  </a:ext>
                </a:extLst>
              </a:tr>
            </a:tbl>
          </a:graphicData>
        </a:graphic>
      </p:graphicFrame>
      <p:sp>
        <p:nvSpPr>
          <p:cNvPr id="4" name="Text Placeholder 3">
            <a:extLst>
              <a:ext uri="{FF2B5EF4-FFF2-40B4-BE49-F238E27FC236}">
                <a16:creationId xmlns:a16="http://schemas.microsoft.com/office/drawing/2014/main" id="{1E6A88E1-A647-4DBF-BA05-B8236FDFC80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22040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76C25-10E6-4B48-A9B0-7D1E0B3F0401}"/>
              </a:ext>
            </a:extLst>
          </p:cNvPr>
          <p:cNvSpPr>
            <a:spLocks noGrp="1"/>
          </p:cNvSpPr>
          <p:nvPr>
            <p:ph type="title"/>
          </p:nvPr>
        </p:nvSpPr>
        <p:spPr/>
        <p:txBody>
          <a:bodyPr/>
          <a:lstStyle/>
          <a:p>
            <a:r>
              <a:rPr lang="en-US"/>
              <a:t>Facebook Own Posts Table - 8 of 19</a:t>
            </a:r>
          </a:p>
        </p:txBody>
      </p:sp>
      <p:graphicFrame>
        <p:nvGraphicFramePr>
          <p:cNvPr id="5" name="Table Placeholder 4">
            <a:extLst>
              <a:ext uri="{FF2B5EF4-FFF2-40B4-BE49-F238E27FC236}">
                <a16:creationId xmlns:a16="http://schemas.microsoft.com/office/drawing/2014/main" id="{78BBEA6C-F365-41D2-A7CC-0E6FB81BDECB}"/>
              </a:ext>
            </a:extLst>
          </p:cNvPr>
          <p:cNvGraphicFramePr>
            <a:graphicFrameLocks noGrp="1"/>
          </p:cNvGraphicFramePr>
          <p:nvPr>
            <p:ph type="tbl" sz="quarter" idx="13"/>
            <p:extLst>
              <p:ext uri="{D42A27DB-BD31-4B8C-83A1-F6EECF244321}">
                <p14:modId xmlns:p14="http://schemas.microsoft.com/office/powerpoint/2010/main" val="193131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2868245"/>
                    </a:ext>
                  </a:extLst>
                </a:gridCol>
                <a:gridCol w="246888">
                  <a:extLst>
                    <a:ext uri="{9D8B030D-6E8A-4147-A177-3AD203B41FA5}">
                      <a16:colId xmlns:a16="http://schemas.microsoft.com/office/drawing/2014/main" val="1771180911"/>
                    </a:ext>
                  </a:extLst>
                </a:gridCol>
                <a:gridCol w="246888">
                  <a:extLst>
                    <a:ext uri="{9D8B030D-6E8A-4147-A177-3AD203B41FA5}">
                      <a16:colId xmlns:a16="http://schemas.microsoft.com/office/drawing/2014/main" val="633520151"/>
                    </a:ext>
                  </a:extLst>
                </a:gridCol>
                <a:gridCol w="246888">
                  <a:extLst>
                    <a:ext uri="{9D8B030D-6E8A-4147-A177-3AD203B41FA5}">
                      <a16:colId xmlns:a16="http://schemas.microsoft.com/office/drawing/2014/main" val="1612612558"/>
                    </a:ext>
                  </a:extLst>
                </a:gridCol>
                <a:gridCol w="246888">
                  <a:extLst>
                    <a:ext uri="{9D8B030D-6E8A-4147-A177-3AD203B41FA5}">
                      <a16:colId xmlns:a16="http://schemas.microsoft.com/office/drawing/2014/main" val="3758434791"/>
                    </a:ext>
                  </a:extLst>
                </a:gridCol>
                <a:gridCol w="246888">
                  <a:extLst>
                    <a:ext uri="{9D8B030D-6E8A-4147-A177-3AD203B41FA5}">
                      <a16:colId xmlns:a16="http://schemas.microsoft.com/office/drawing/2014/main" val="2465664175"/>
                    </a:ext>
                  </a:extLst>
                </a:gridCol>
                <a:gridCol w="246888">
                  <a:extLst>
                    <a:ext uri="{9D8B030D-6E8A-4147-A177-3AD203B41FA5}">
                      <a16:colId xmlns:a16="http://schemas.microsoft.com/office/drawing/2014/main" val="2529783235"/>
                    </a:ext>
                  </a:extLst>
                </a:gridCol>
                <a:gridCol w="246888">
                  <a:extLst>
                    <a:ext uri="{9D8B030D-6E8A-4147-A177-3AD203B41FA5}">
                      <a16:colId xmlns:a16="http://schemas.microsoft.com/office/drawing/2014/main" val="206413640"/>
                    </a:ext>
                  </a:extLst>
                </a:gridCol>
                <a:gridCol w="246888">
                  <a:extLst>
                    <a:ext uri="{9D8B030D-6E8A-4147-A177-3AD203B41FA5}">
                      <a16:colId xmlns:a16="http://schemas.microsoft.com/office/drawing/2014/main" val="3833664568"/>
                    </a:ext>
                  </a:extLst>
                </a:gridCol>
                <a:gridCol w="246888">
                  <a:extLst>
                    <a:ext uri="{9D8B030D-6E8A-4147-A177-3AD203B41FA5}">
                      <a16:colId xmlns:a16="http://schemas.microsoft.com/office/drawing/2014/main" val="2744863718"/>
                    </a:ext>
                  </a:extLst>
                </a:gridCol>
                <a:gridCol w="246888">
                  <a:extLst>
                    <a:ext uri="{9D8B030D-6E8A-4147-A177-3AD203B41FA5}">
                      <a16:colId xmlns:a16="http://schemas.microsoft.com/office/drawing/2014/main" val="412212071"/>
                    </a:ext>
                  </a:extLst>
                </a:gridCol>
                <a:gridCol w="246888">
                  <a:extLst>
                    <a:ext uri="{9D8B030D-6E8A-4147-A177-3AD203B41FA5}">
                      <a16:colId xmlns:a16="http://schemas.microsoft.com/office/drawing/2014/main" val="1877520556"/>
                    </a:ext>
                  </a:extLst>
                </a:gridCol>
                <a:gridCol w="246888">
                  <a:extLst>
                    <a:ext uri="{9D8B030D-6E8A-4147-A177-3AD203B41FA5}">
                      <a16:colId xmlns:a16="http://schemas.microsoft.com/office/drawing/2014/main" val="3386557360"/>
                    </a:ext>
                  </a:extLst>
                </a:gridCol>
                <a:gridCol w="246888">
                  <a:extLst>
                    <a:ext uri="{9D8B030D-6E8A-4147-A177-3AD203B41FA5}">
                      <a16:colId xmlns:a16="http://schemas.microsoft.com/office/drawing/2014/main" val="647011886"/>
                    </a:ext>
                  </a:extLst>
                </a:gridCol>
                <a:gridCol w="246888">
                  <a:extLst>
                    <a:ext uri="{9D8B030D-6E8A-4147-A177-3AD203B41FA5}">
                      <a16:colId xmlns:a16="http://schemas.microsoft.com/office/drawing/2014/main" val="1747455190"/>
                    </a:ext>
                  </a:extLst>
                </a:gridCol>
                <a:gridCol w="246888">
                  <a:extLst>
                    <a:ext uri="{9D8B030D-6E8A-4147-A177-3AD203B41FA5}">
                      <a16:colId xmlns:a16="http://schemas.microsoft.com/office/drawing/2014/main" val="2549500379"/>
                    </a:ext>
                  </a:extLst>
                </a:gridCol>
                <a:gridCol w="246888">
                  <a:extLst>
                    <a:ext uri="{9D8B030D-6E8A-4147-A177-3AD203B41FA5}">
                      <a16:colId xmlns:a16="http://schemas.microsoft.com/office/drawing/2014/main" val="1844119594"/>
                    </a:ext>
                  </a:extLst>
                </a:gridCol>
                <a:gridCol w="246888">
                  <a:extLst>
                    <a:ext uri="{9D8B030D-6E8A-4147-A177-3AD203B41FA5}">
                      <a16:colId xmlns:a16="http://schemas.microsoft.com/office/drawing/2014/main" val="4001902750"/>
                    </a:ext>
                  </a:extLst>
                </a:gridCol>
                <a:gridCol w="246888">
                  <a:extLst>
                    <a:ext uri="{9D8B030D-6E8A-4147-A177-3AD203B41FA5}">
                      <a16:colId xmlns:a16="http://schemas.microsoft.com/office/drawing/2014/main" val="3888633866"/>
                    </a:ext>
                  </a:extLst>
                </a:gridCol>
                <a:gridCol w="246888">
                  <a:extLst>
                    <a:ext uri="{9D8B030D-6E8A-4147-A177-3AD203B41FA5}">
                      <a16:colId xmlns:a16="http://schemas.microsoft.com/office/drawing/2014/main" val="2730763746"/>
                    </a:ext>
                  </a:extLst>
                </a:gridCol>
                <a:gridCol w="246888">
                  <a:extLst>
                    <a:ext uri="{9D8B030D-6E8A-4147-A177-3AD203B41FA5}">
                      <a16:colId xmlns:a16="http://schemas.microsoft.com/office/drawing/2014/main" val="3860056606"/>
                    </a:ext>
                  </a:extLst>
                </a:gridCol>
                <a:gridCol w="246888">
                  <a:extLst>
                    <a:ext uri="{9D8B030D-6E8A-4147-A177-3AD203B41FA5}">
                      <a16:colId xmlns:a16="http://schemas.microsoft.com/office/drawing/2014/main" val="572786383"/>
                    </a:ext>
                  </a:extLst>
                </a:gridCol>
                <a:gridCol w="246888">
                  <a:extLst>
                    <a:ext uri="{9D8B030D-6E8A-4147-A177-3AD203B41FA5}">
                      <a16:colId xmlns:a16="http://schemas.microsoft.com/office/drawing/2014/main" val="206090640"/>
                    </a:ext>
                  </a:extLst>
                </a:gridCol>
                <a:gridCol w="246888">
                  <a:extLst>
                    <a:ext uri="{9D8B030D-6E8A-4147-A177-3AD203B41FA5}">
                      <a16:colId xmlns:a16="http://schemas.microsoft.com/office/drawing/2014/main" val="491971967"/>
                    </a:ext>
                  </a:extLst>
                </a:gridCol>
                <a:gridCol w="246888">
                  <a:extLst>
                    <a:ext uri="{9D8B030D-6E8A-4147-A177-3AD203B41FA5}">
                      <a16:colId xmlns:a16="http://schemas.microsoft.com/office/drawing/2014/main" val="3163655526"/>
                    </a:ext>
                  </a:extLst>
                </a:gridCol>
                <a:gridCol w="246888">
                  <a:extLst>
                    <a:ext uri="{9D8B030D-6E8A-4147-A177-3AD203B41FA5}">
                      <a16:colId xmlns:a16="http://schemas.microsoft.com/office/drawing/2014/main" val="1197859966"/>
                    </a:ext>
                  </a:extLst>
                </a:gridCol>
                <a:gridCol w="246888">
                  <a:extLst>
                    <a:ext uri="{9D8B030D-6E8A-4147-A177-3AD203B41FA5}">
                      <a16:colId xmlns:a16="http://schemas.microsoft.com/office/drawing/2014/main" val="1509616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2301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- 2018-02-16 12:00:00</a:t>
                      </a:r>
                      <a:r>
                        <a:rPr kumimoji="0" lang="en-US" sz="1000" b="0" i="0" u="none" strike="noStrike" kern="1200" cap="none" spc="0" normalizeH="0" baseline="0" noProof="0">
                          <a:ln>
                            <a:noFill/>
                          </a:ln>
                          <a:solidFill>
                            <a:prstClr val="black"/>
                          </a:solidFill>
                          <a:effectLst/>
                          <a:uLnTx/>
                          <a:uFillTx/>
                          <a:latin typeface="+mn-lt"/>
                          <a:ea typeface="+mn-ea"/>
                          <a:cs typeface="+mn-cs"/>
                        </a:rPr>
                        <a:t>
#SPLAT wishes you Happy Chinese New Year! Have a prosperous and joyful year of the Dog. 🐕
🏮Gong Xi Fa Cai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恭喜發財</a:t>
                      </a:r>
                      <a:r>
                        <a:rPr kumimoji="0" lang="en-US" sz="1000" b="0" i="0" u="none" strike="noStrike" kern="1200" cap="none" spc="0" normalizeH="0" baseline="0" noProof="0">
                          <a:ln>
                            <a:noFill/>
                          </a:ln>
                          <a:solidFill>
                            <a:prstClr val="black"/>
                          </a:solidFill>
                          <a:effectLst/>
                          <a:uLnTx/>
                          <a:uFillTx/>
                          <a:latin typeface="+mn-lt"/>
                          <a:ea typeface="+mn-ea"/>
                          <a:cs typeface="+mn-cs"/>
                        </a:rPr>
                        <a:t>🏮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90590617"/>
                  </a:ext>
                </a:extLst>
              </a:tr>
            </a:tbl>
          </a:graphicData>
        </a:graphic>
      </p:graphicFrame>
      <p:sp>
        <p:nvSpPr>
          <p:cNvPr id="4" name="Text Placeholder 3">
            <a:extLst>
              <a:ext uri="{FF2B5EF4-FFF2-40B4-BE49-F238E27FC236}">
                <a16:creationId xmlns:a16="http://schemas.microsoft.com/office/drawing/2014/main" id="{07D8135A-867B-4F00-8E9E-F1FE691C719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219061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02566-58F8-4488-85B1-9B8A63D00778}"/>
              </a:ext>
            </a:extLst>
          </p:cNvPr>
          <p:cNvSpPr>
            <a:spLocks noGrp="1"/>
          </p:cNvSpPr>
          <p:nvPr>
            <p:ph type="title"/>
          </p:nvPr>
        </p:nvSpPr>
        <p:spPr/>
        <p:txBody>
          <a:bodyPr/>
          <a:lstStyle/>
          <a:p>
            <a:r>
              <a:rPr lang="en-US"/>
              <a:t>Facebook Own Posts Table - 9 of 19</a:t>
            </a:r>
          </a:p>
        </p:txBody>
      </p:sp>
      <p:graphicFrame>
        <p:nvGraphicFramePr>
          <p:cNvPr id="5" name="Table Placeholder 4">
            <a:extLst>
              <a:ext uri="{FF2B5EF4-FFF2-40B4-BE49-F238E27FC236}">
                <a16:creationId xmlns:a16="http://schemas.microsoft.com/office/drawing/2014/main" id="{E8C00883-BA5C-47C0-AB8A-0CF09A5C32A7}"/>
              </a:ext>
            </a:extLst>
          </p:cNvPr>
          <p:cNvGraphicFramePr>
            <a:graphicFrameLocks noGrp="1"/>
          </p:cNvGraphicFramePr>
          <p:nvPr>
            <p:ph type="tbl" sz="quarter" idx="13"/>
            <p:extLst>
              <p:ext uri="{D42A27DB-BD31-4B8C-83A1-F6EECF244321}">
                <p14:modId xmlns:p14="http://schemas.microsoft.com/office/powerpoint/2010/main" val="330221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51592008"/>
                    </a:ext>
                  </a:extLst>
                </a:gridCol>
                <a:gridCol w="246888">
                  <a:extLst>
                    <a:ext uri="{9D8B030D-6E8A-4147-A177-3AD203B41FA5}">
                      <a16:colId xmlns:a16="http://schemas.microsoft.com/office/drawing/2014/main" val="676136367"/>
                    </a:ext>
                  </a:extLst>
                </a:gridCol>
                <a:gridCol w="246888">
                  <a:extLst>
                    <a:ext uri="{9D8B030D-6E8A-4147-A177-3AD203B41FA5}">
                      <a16:colId xmlns:a16="http://schemas.microsoft.com/office/drawing/2014/main" val="1169697740"/>
                    </a:ext>
                  </a:extLst>
                </a:gridCol>
                <a:gridCol w="246888">
                  <a:extLst>
                    <a:ext uri="{9D8B030D-6E8A-4147-A177-3AD203B41FA5}">
                      <a16:colId xmlns:a16="http://schemas.microsoft.com/office/drawing/2014/main" val="1657702651"/>
                    </a:ext>
                  </a:extLst>
                </a:gridCol>
                <a:gridCol w="246888">
                  <a:extLst>
                    <a:ext uri="{9D8B030D-6E8A-4147-A177-3AD203B41FA5}">
                      <a16:colId xmlns:a16="http://schemas.microsoft.com/office/drawing/2014/main" val="451092056"/>
                    </a:ext>
                  </a:extLst>
                </a:gridCol>
                <a:gridCol w="246888">
                  <a:extLst>
                    <a:ext uri="{9D8B030D-6E8A-4147-A177-3AD203B41FA5}">
                      <a16:colId xmlns:a16="http://schemas.microsoft.com/office/drawing/2014/main" val="2787425828"/>
                    </a:ext>
                  </a:extLst>
                </a:gridCol>
                <a:gridCol w="246888">
                  <a:extLst>
                    <a:ext uri="{9D8B030D-6E8A-4147-A177-3AD203B41FA5}">
                      <a16:colId xmlns:a16="http://schemas.microsoft.com/office/drawing/2014/main" val="102895295"/>
                    </a:ext>
                  </a:extLst>
                </a:gridCol>
                <a:gridCol w="246888">
                  <a:extLst>
                    <a:ext uri="{9D8B030D-6E8A-4147-A177-3AD203B41FA5}">
                      <a16:colId xmlns:a16="http://schemas.microsoft.com/office/drawing/2014/main" val="2131674963"/>
                    </a:ext>
                  </a:extLst>
                </a:gridCol>
                <a:gridCol w="246888">
                  <a:extLst>
                    <a:ext uri="{9D8B030D-6E8A-4147-A177-3AD203B41FA5}">
                      <a16:colId xmlns:a16="http://schemas.microsoft.com/office/drawing/2014/main" val="481139361"/>
                    </a:ext>
                  </a:extLst>
                </a:gridCol>
                <a:gridCol w="246888">
                  <a:extLst>
                    <a:ext uri="{9D8B030D-6E8A-4147-A177-3AD203B41FA5}">
                      <a16:colId xmlns:a16="http://schemas.microsoft.com/office/drawing/2014/main" val="2121000705"/>
                    </a:ext>
                  </a:extLst>
                </a:gridCol>
                <a:gridCol w="246888">
                  <a:extLst>
                    <a:ext uri="{9D8B030D-6E8A-4147-A177-3AD203B41FA5}">
                      <a16:colId xmlns:a16="http://schemas.microsoft.com/office/drawing/2014/main" val="995102971"/>
                    </a:ext>
                  </a:extLst>
                </a:gridCol>
                <a:gridCol w="246888">
                  <a:extLst>
                    <a:ext uri="{9D8B030D-6E8A-4147-A177-3AD203B41FA5}">
                      <a16:colId xmlns:a16="http://schemas.microsoft.com/office/drawing/2014/main" val="9305680"/>
                    </a:ext>
                  </a:extLst>
                </a:gridCol>
                <a:gridCol w="246888">
                  <a:extLst>
                    <a:ext uri="{9D8B030D-6E8A-4147-A177-3AD203B41FA5}">
                      <a16:colId xmlns:a16="http://schemas.microsoft.com/office/drawing/2014/main" val="3674984935"/>
                    </a:ext>
                  </a:extLst>
                </a:gridCol>
                <a:gridCol w="246888">
                  <a:extLst>
                    <a:ext uri="{9D8B030D-6E8A-4147-A177-3AD203B41FA5}">
                      <a16:colId xmlns:a16="http://schemas.microsoft.com/office/drawing/2014/main" val="306077554"/>
                    </a:ext>
                  </a:extLst>
                </a:gridCol>
                <a:gridCol w="246888">
                  <a:extLst>
                    <a:ext uri="{9D8B030D-6E8A-4147-A177-3AD203B41FA5}">
                      <a16:colId xmlns:a16="http://schemas.microsoft.com/office/drawing/2014/main" val="2616233892"/>
                    </a:ext>
                  </a:extLst>
                </a:gridCol>
                <a:gridCol w="246888">
                  <a:extLst>
                    <a:ext uri="{9D8B030D-6E8A-4147-A177-3AD203B41FA5}">
                      <a16:colId xmlns:a16="http://schemas.microsoft.com/office/drawing/2014/main" val="2808834040"/>
                    </a:ext>
                  </a:extLst>
                </a:gridCol>
                <a:gridCol w="246888">
                  <a:extLst>
                    <a:ext uri="{9D8B030D-6E8A-4147-A177-3AD203B41FA5}">
                      <a16:colId xmlns:a16="http://schemas.microsoft.com/office/drawing/2014/main" val="3809572288"/>
                    </a:ext>
                  </a:extLst>
                </a:gridCol>
                <a:gridCol w="246888">
                  <a:extLst>
                    <a:ext uri="{9D8B030D-6E8A-4147-A177-3AD203B41FA5}">
                      <a16:colId xmlns:a16="http://schemas.microsoft.com/office/drawing/2014/main" val="598700754"/>
                    </a:ext>
                  </a:extLst>
                </a:gridCol>
                <a:gridCol w="246888">
                  <a:extLst>
                    <a:ext uri="{9D8B030D-6E8A-4147-A177-3AD203B41FA5}">
                      <a16:colId xmlns:a16="http://schemas.microsoft.com/office/drawing/2014/main" val="3166164086"/>
                    </a:ext>
                  </a:extLst>
                </a:gridCol>
                <a:gridCol w="246888">
                  <a:extLst>
                    <a:ext uri="{9D8B030D-6E8A-4147-A177-3AD203B41FA5}">
                      <a16:colId xmlns:a16="http://schemas.microsoft.com/office/drawing/2014/main" val="601595035"/>
                    </a:ext>
                  </a:extLst>
                </a:gridCol>
                <a:gridCol w="246888">
                  <a:extLst>
                    <a:ext uri="{9D8B030D-6E8A-4147-A177-3AD203B41FA5}">
                      <a16:colId xmlns:a16="http://schemas.microsoft.com/office/drawing/2014/main" val="841290980"/>
                    </a:ext>
                  </a:extLst>
                </a:gridCol>
                <a:gridCol w="246888">
                  <a:extLst>
                    <a:ext uri="{9D8B030D-6E8A-4147-A177-3AD203B41FA5}">
                      <a16:colId xmlns:a16="http://schemas.microsoft.com/office/drawing/2014/main" val="1087521401"/>
                    </a:ext>
                  </a:extLst>
                </a:gridCol>
                <a:gridCol w="246888">
                  <a:extLst>
                    <a:ext uri="{9D8B030D-6E8A-4147-A177-3AD203B41FA5}">
                      <a16:colId xmlns:a16="http://schemas.microsoft.com/office/drawing/2014/main" val="3156911702"/>
                    </a:ext>
                  </a:extLst>
                </a:gridCol>
                <a:gridCol w="246888">
                  <a:extLst>
                    <a:ext uri="{9D8B030D-6E8A-4147-A177-3AD203B41FA5}">
                      <a16:colId xmlns:a16="http://schemas.microsoft.com/office/drawing/2014/main" val="2191750037"/>
                    </a:ext>
                  </a:extLst>
                </a:gridCol>
                <a:gridCol w="246888">
                  <a:extLst>
                    <a:ext uri="{9D8B030D-6E8A-4147-A177-3AD203B41FA5}">
                      <a16:colId xmlns:a16="http://schemas.microsoft.com/office/drawing/2014/main" val="2635349576"/>
                    </a:ext>
                  </a:extLst>
                </a:gridCol>
                <a:gridCol w="246888">
                  <a:extLst>
                    <a:ext uri="{9D8B030D-6E8A-4147-A177-3AD203B41FA5}">
                      <a16:colId xmlns:a16="http://schemas.microsoft.com/office/drawing/2014/main" val="259722397"/>
                    </a:ext>
                  </a:extLst>
                </a:gridCol>
                <a:gridCol w="246888">
                  <a:extLst>
                    <a:ext uri="{9D8B030D-6E8A-4147-A177-3AD203B41FA5}">
                      <a16:colId xmlns:a16="http://schemas.microsoft.com/office/drawing/2014/main" val="1164865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917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- 2018-02-15 12:00:00</a:t>
                      </a:r>
                      <a:r>
                        <a:rPr kumimoji="0" lang="en-US" sz="1000" b="0" i="0" u="none" strike="noStrike" kern="1200" cap="none" spc="0" normalizeH="0" baseline="0" noProof="0">
                          <a:ln>
                            <a:noFill/>
                          </a:ln>
                          <a:solidFill>
                            <a:prstClr val="black"/>
                          </a:solidFill>
                          <a:effectLst/>
                          <a:uLnTx/>
                          <a:uFillTx/>
                          <a:latin typeface="+mn-lt"/>
                          <a:ea typeface="+mn-ea"/>
                          <a:cs typeface="+mn-cs"/>
                        </a:rPr>
                        <a:t>
Team SPLAT wishes everyone a Happy Chinese New Year and Happy Holidays!
Don't forget to pack your #SPLAT toothpaste with you when you return to your hometown!
Have a safe and joyful journey home! :D
#SPLATsmile #HappyCNY
#SPLATtoothpaste #oralcare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45527568"/>
                  </a:ext>
                </a:extLst>
              </a:tr>
            </a:tbl>
          </a:graphicData>
        </a:graphic>
      </p:graphicFrame>
      <p:sp>
        <p:nvSpPr>
          <p:cNvPr id="4" name="Text Placeholder 3">
            <a:extLst>
              <a:ext uri="{FF2B5EF4-FFF2-40B4-BE49-F238E27FC236}">
                <a16:creationId xmlns:a16="http://schemas.microsoft.com/office/drawing/2014/main" id="{77506DC1-6542-487A-8A52-97074120303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51139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99F87-72E6-4C3E-AECC-5155D31EEF2C}"/>
              </a:ext>
            </a:extLst>
          </p:cNvPr>
          <p:cNvSpPr>
            <a:spLocks noGrp="1"/>
          </p:cNvSpPr>
          <p:nvPr>
            <p:ph type="title"/>
          </p:nvPr>
        </p:nvSpPr>
        <p:spPr/>
        <p:txBody>
          <a:bodyPr/>
          <a:lstStyle/>
          <a:p>
            <a:r>
              <a:rPr lang="en-US"/>
              <a:t>Facebook Own Posts Table - 10 of 19</a:t>
            </a:r>
          </a:p>
        </p:txBody>
      </p:sp>
      <p:graphicFrame>
        <p:nvGraphicFramePr>
          <p:cNvPr id="5" name="Table Placeholder 4">
            <a:extLst>
              <a:ext uri="{FF2B5EF4-FFF2-40B4-BE49-F238E27FC236}">
                <a16:creationId xmlns:a16="http://schemas.microsoft.com/office/drawing/2014/main" id="{571CF593-96F5-433D-8CF0-2397FBF2D78E}"/>
              </a:ext>
            </a:extLst>
          </p:cNvPr>
          <p:cNvGraphicFramePr>
            <a:graphicFrameLocks noGrp="1"/>
          </p:cNvGraphicFramePr>
          <p:nvPr>
            <p:ph type="tbl" sz="quarter" idx="13"/>
            <p:extLst>
              <p:ext uri="{D42A27DB-BD31-4B8C-83A1-F6EECF244321}">
                <p14:modId xmlns:p14="http://schemas.microsoft.com/office/powerpoint/2010/main" val="241454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8705682"/>
                    </a:ext>
                  </a:extLst>
                </a:gridCol>
                <a:gridCol w="246888">
                  <a:extLst>
                    <a:ext uri="{9D8B030D-6E8A-4147-A177-3AD203B41FA5}">
                      <a16:colId xmlns:a16="http://schemas.microsoft.com/office/drawing/2014/main" val="419236913"/>
                    </a:ext>
                  </a:extLst>
                </a:gridCol>
                <a:gridCol w="246888">
                  <a:extLst>
                    <a:ext uri="{9D8B030D-6E8A-4147-A177-3AD203B41FA5}">
                      <a16:colId xmlns:a16="http://schemas.microsoft.com/office/drawing/2014/main" val="1350201981"/>
                    </a:ext>
                  </a:extLst>
                </a:gridCol>
                <a:gridCol w="246888">
                  <a:extLst>
                    <a:ext uri="{9D8B030D-6E8A-4147-A177-3AD203B41FA5}">
                      <a16:colId xmlns:a16="http://schemas.microsoft.com/office/drawing/2014/main" val="1364410435"/>
                    </a:ext>
                  </a:extLst>
                </a:gridCol>
                <a:gridCol w="246888">
                  <a:extLst>
                    <a:ext uri="{9D8B030D-6E8A-4147-A177-3AD203B41FA5}">
                      <a16:colId xmlns:a16="http://schemas.microsoft.com/office/drawing/2014/main" val="3750320520"/>
                    </a:ext>
                  </a:extLst>
                </a:gridCol>
                <a:gridCol w="246888">
                  <a:extLst>
                    <a:ext uri="{9D8B030D-6E8A-4147-A177-3AD203B41FA5}">
                      <a16:colId xmlns:a16="http://schemas.microsoft.com/office/drawing/2014/main" val="2675722183"/>
                    </a:ext>
                  </a:extLst>
                </a:gridCol>
                <a:gridCol w="246888">
                  <a:extLst>
                    <a:ext uri="{9D8B030D-6E8A-4147-A177-3AD203B41FA5}">
                      <a16:colId xmlns:a16="http://schemas.microsoft.com/office/drawing/2014/main" val="2309499990"/>
                    </a:ext>
                  </a:extLst>
                </a:gridCol>
                <a:gridCol w="246888">
                  <a:extLst>
                    <a:ext uri="{9D8B030D-6E8A-4147-A177-3AD203B41FA5}">
                      <a16:colId xmlns:a16="http://schemas.microsoft.com/office/drawing/2014/main" val="648025409"/>
                    </a:ext>
                  </a:extLst>
                </a:gridCol>
                <a:gridCol w="246888">
                  <a:extLst>
                    <a:ext uri="{9D8B030D-6E8A-4147-A177-3AD203B41FA5}">
                      <a16:colId xmlns:a16="http://schemas.microsoft.com/office/drawing/2014/main" val="1141912950"/>
                    </a:ext>
                  </a:extLst>
                </a:gridCol>
                <a:gridCol w="246888">
                  <a:extLst>
                    <a:ext uri="{9D8B030D-6E8A-4147-A177-3AD203B41FA5}">
                      <a16:colId xmlns:a16="http://schemas.microsoft.com/office/drawing/2014/main" val="2746057470"/>
                    </a:ext>
                  </a:extLst>
                </a:gridCol>
                <a:gridCol w="246888">
                  <a:extLst>
                    <a:ext uri="{9D8B030D-6E8A-4147-A177-3AD203B41FA5}">
                      <a16:colId xmlns:a16="http://schemas.microsoft.com/office/drawing/2014/main" val="2674608283"/>
                    </a:ext>
                  </a:extLst>
                </a:gridCol>
                <a:gridCol w="246888">
                  <a:extLst>
                    <a:ext uri="{9D8B030D-6E8A-4147-A177-3AD203B41FA5}">
                      <a16:colId xmlns:a16="http://schemas.microsoft.com/office/drawing/2014/main" val="3798585526"/>
                    </a:ext>
                  </a:extLst>
                </a:gridCol>
                <a:gridCol w="246888">
                  <a:extLst>
                    <a:ext uri="{9D8B030D-6E8A-4147-A177-3AD203B41FA5}">
                      <a16:colId xmlns:a16="http://schemas.microsoft.com/office/drawing/2014/main" val="3376634904"/>
                    </a:ext>
                  </a:extLst>
                </a:gridCol>
                <a:gridCol w="246888">
                  <a:extLst>
                    <a:ext uri="{9D8B030D-6E8A-4147-A177-3AD203B41FA5}">
                      <a16:colId xmlns:a16="http://schemas.microsoft.com/office/drawing/2014/main" val="1697271727"/>
                    </a:ext>
                  </a:extLst>
                </a:gridCol>
                <a:gridCol w="246888">
                  <a:extLst>
                    <a:ext uri="{9D8B030D-6E8A-4147-A177-3AD203B41FA5}">
                      <a16:colId xmlns:a16="http://schemas.microsoft.com/office/drawing/2014/main" val="358078707"/>
                    </a:ext>
                  </a:extLst>
                </a:gridCol>
                <a:gridCol w="246888">
                  <a:extLst>
                    <a:ext uri="{9D8B030D-6E8A-4147-A177-3AD203B41FA5}">
                      <a16:colId xmlns:a16="http://schemas.microsoft.com/office/drawing/2014/main" val="407074244"/>
                    </a:ext>
                  </a:extLst>
                </a:gridCol>
                <a:gridCol w="246888">
                  <a:extLst>
                    <a:ext uri="{9D8B030D-6E8A-4147-A177-3AD203B41FA5}">
                      <a16:colId xmlns:a16="http://schemas.microsoft.com/office/drawing/2014/main" val="1148928053"/>
                    </a:ext>
                  </a:extLst>
                </a:gridCol>
                <a:gridCol w="246888">
                  <a:extLst>
                    <a:ext uri="{9D8B030D-6E8A-4147-A177-3AD203B41FA5}">
                      <a16:colId xmlns:a16="http://schemas.microsoft.com/office/drawing/2014/main" val="203832064"/>
                    </a:ext>
                  </a:extLst>
                </a:gridCol>
                <a:gridCol w="246888">
                  <a:extLst>
                    <a:ext uri="{9D8B030D-6E8A-4147-A177-3AD203B41FA5}">
                      <a16:colId xmlns:a16="http://schemas.microsoft.com/office/drawing/2014/main" val="1475453522"/>
                    </a:ext>
                  </a:extLst>
                </a:gridCol>
                <a:gridCol w="246888">
                  <a:extLst>
                    <a:ext uri="{9D8B030D-6E8A-4147-A177-3AD203B41FA5}">
                      <a16:colId xmlns:a16="http://schemas.microsoft.com/office/drawing/2014/main" val="2962377150"/>
                    </a:ext>
                  </a:extLst>
                </a:gridCol>
                <a:gridCol w="246888">
                  <a:extLst>
                    <a:ext uri="{9D8B030D-6E8A-4147-A177-3AD203B41FA5}">
                      <a16:colId xmlns:a16="http://schemas.microsoft.com/office/drawing/2014/main" val="675988855"/>
                    </a:ext>
                  </a:extLst>
                </a:gridCol>
                <a:gridCol w="246888">
                  <a:extLst>
                    <a:ext uri="{9D8B030D-6E8A-4147-A177-3AD203B41FA5}">
                      <a16:colId xmlns:a16="http://schemas.microsoft.com/office/drawing/2014/main" val="3015746265"/>
                    </a:ext>
                  </a:extLst>
                </a:gridCol>
                <a:gridCol w="246888">
                  <a:extLst>
                    <a:ext uri="{9D8B030D-6E8A-4147-A177-3AD203B41FA5}">
                      <a16:colId xmlns:a16="http://schemas.microsoft.com/office/drawing/2014/main" val="1801875552"/>
                    </a:ext>
                  </a:extLst>
                </a:gridCol>
                <a:gridCol w="246888">
                  <a:extLst>
                    <a:ext uri="{9D8B030D-6E8A-4147-A177-3AD203B41FA5}">
                      <a16:colId xmlns:a16="http://schemas.microsoft.com/office/drawing/2014/main" val="3908105579"/>
                    </a:ext>
                  </a:extLst>
                </a:gridCol>
                <a:gridCol w="246888">
                  <a:extLst>
                    <a:ext uri="{9D8B030D-6E8A-4147-A177-3AD203B41FA5}">
                      <a16:colId xmlns:a16="http://schemas.microsoft.com/office/drawing/2014/main" val="2327353223"/>
                    </a:ext>
                  </a:extLst>
                </a:gridCol>
                <a:gridCol w="246888">
                  <a:extLst>
                    <a:ext uri="{9D8B030D-6E8A-4147-A177-3AD203B41FA5}">
                      <a16:colId xmlns:a16="http://schemas.microsoft.com/office/drawing/2014/main" val="700725419"/>
                    </a:ext>
                  </a:extLst>
                </a:gridCol>
                <a:gridCol w="246888">
                  <a:extLst>
                    <a:ext uri="{9D8B030D-6E8A-4147-A177-3AD203B41FA5}">
                      <a16:colId xmlns:a16="http://schemas.microsoft.com/office/drawing/2014/main" val="2910316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6748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My day is not complete if I don’t tell you I love you.
Happy Valentine’s Day! ❤️
#SPLAT
#SPLATsmile
#freshbreath
#SPLATtoothpaste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96499146"/>
                  </a:ext>
                </a:extLst>
              </a:tr>
            </a:tbl>
          </a:graphicData>
        </a:graphic>
      </p:graphicFrame>
      <p:sp>
        <p:nvSpPr>
          <p:cNvPr id="4" name="Text Placeholder 3">
            <a:extLst>
              <a:ext uri="{FF2B5EF4-FFF2-40B4-BE49-F238E27FC236}">
                <a16:creationId xmlns:a16="http://schemas.microsoft.com/office/drawing/2014/main" id="{F096CA9D-19BB-41DB-A9B8-D976C21A56A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0207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6593-6D33-4C1C-BE07-5D17EF0D6C55}"/>
              </a:ext>
            </a:extLst>
          </p:cNvPr>
          <p:cNvSpPr>
            <a:spLocks noGrp="1"/>
          </p:cNvSpPr>
          <p:nvPr>
            <p:ph type="title"/>
          </p:nvPr>
        </p:nvSpPr>
        <p:spPr/>
        <p:txBody>
          <a:bodyPr/>
          <a:lstStyle/>
          <a:p>
            <a:r>
              <a:rPr lang="en-US"/>
              <a:t>Facebook Own Posts Table - 11 of 19</a:t>
            </a:r>
          </a:p>
        </p:txBody>
      </p:sp>
      <p:graphicFrame>
        <p:nvGraphicFramePr>
          <p:cNvPr id="5" name="Table Placeholder 4">
            <a:extLst>
              <a:ext uri="{FF2B5EF4-FFF2-40B4-BE49-F238E27FC236}">
                <a16:creationId xmlns:a16="http://schemas.microsoft.com/office/drawing/2014/main" id="{3B2A7E81-6FD3-4AF8-BA45-B2DE894D8A86}"/>
              </a:ext>
            </a:extLst>
          </p:cNvPr>
          <p:cNvGraphicFramePr>
            <a:graphicFrameLocks noGrp="1"/>
          </p:cNvGraphicFramePr>
          <p:nvPr>
            <p:ph type="tbl" sz="quarter" idx="13"/>
            <p:extLst>
              <p:ext uri="{D42A27DB-BD31-4B8C-83A1-F6EECF244321}">
                <p14:modId xmlns:p14="http://schemas.microsoft.com/office/powerpoint/2010/main" val="298424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08636949"/>
                    </a:ext>
                  </a:extLst>
                </a:gridCol>
                <a:gridCol w="246888">
                  <a:extLst>
                    <a:ext uri="{9D8B030D-6E8A-4147-A177-3AD203B41FA5}">
                      <a16:colId xmlns:a16="http://schemas.microsoft.com/office/drawing/2014/main" val="2884426946"/>
                    </a:ext>
                  </a:extLst>
                </a:gridCol>
                <a:gridCol w="246888">
                  <a:extLst>
                    <a:ext uri="{9D8B030D-6E8A-4147-A177-3AD203B41FA5}">
                      <a16:colId xmlns:a16="http://schemas.microsoft.com/office/drawing/2014/main" val="4084637018"/>
                    </a:ext>
                  </a:extLst>
                </a:gridCol>
                <a:gridCol w="246888">
                  <a:extLst>
                    <a:ext uri="{9D8B030D-6E8A-4147-A177-3AD203B41FA5}">
                      <a16:colId xmlns:a16="http://schemas.microsoft.com/office/drawing/2014/main" val="3423325420"/>
                    </a:ext>
                  </a:extLst>
                </a:gridCol>
                <a:gridCol w="246888">
                  <a:extLst>
                    <a:ext uri="{9D8B030D-6E8A-4147-A177-3AD203B41FA5}">
                      <a16:colId xmlns:a16="http://schemas.microsoft.com/office/drawing/2014/main" val="2131397632"/>
                    </a:ext>
                  </a:extLst>
                </a:gridCol>
                <a:gridCol w="246888">
                  <a:extLst>
                    <a:ext uri="{9D8B030D-6E8A-4147-A177-3AD203B41FA5}">
                      <a16:colId xmlns:a16="http://schemas.microsoft.com/office/drawing/2014/main" val="1317160119"/>
                    </a:ext>
                  </a:extLst>
                </a:gridCol>
                <a:gridCol w="246888">
                  <a:extLst>
                    <a:ext uri="{9D8B030D-6E8A-4147-A177-3AD203B41FA5}">
                      <a16:colId xmlns:a16="http://schemas.microsoft.com/office/drawing/2014/main" val="483384802"/>
                    </a:ext>
                  </a:extLst>
                </a:gridCol>
                <a:gridCol w="246888">
                  <a:extLst>
                    <a:ext uri="{9D8B030D-6E8A-4147-A177-3AD203B41FA5}">
                      <a16:colId xmlns:a16="http://schemas.microsoft.com/office/drawing/2014/main" val="1153374513"/>
                    </a:ext>
                  </a:extLst>
                </a:gridCol>
                <a:gridCol w="246888">
                  <a:extLst>
                    <a:ext uri="{9D8B030D-6E8A-4147-A177-3AD203B41FA5}">
                      <a16:colId xmlns:a16="http://schemas.microsoft.com/office/drawing/2014/main" val="1191767076"/>
                    </a:ext>
                  </a:extLst>
                </a:gridCol>
                <a:gridCol w="246888">
                  <a:extLst>
                    <a:ext uri="{9D8B030D-6E8A-4147-A177-3AD203B41FA5}">
                      <a16:colId xmlns:a16="http://schemas.microsoft.com/office/drawing/2014/main" val="1141408578"/>
                    </a:ext>
                  </a:extLst>
                </a:gridCol>
                <a:gridCol w="246888">
                  <a:extLst>
                    <a:ext uri="{9D8B030D-6E8A-4147-A177-3AD203B41FA5}">
                      <a16:colId xmlns:a16="http://schemas.microsoft.com/office/drawing/2014/main" val="1170376387"/>
                    </a:ext>
                  </a:extLst>
                </a:gridCol>
                <a:gridCol w="246888">
                  <a:extLst>
                    <a:ext uri="{9D8B030D-6E8A-4147-A177-3AD203B41FA5}">
                      <a16:colId xmlns:a16="http://schemas.microsoft.com/office/drawing/2014/main" val="2152829292"/>
                    </a:ext>
                  </a:extLst>
                </a:gridCol>
                <a:gridCol w="246888">
                  <a:extLst>
                    <a:ext uri="{9D8B030D-6E8A-4147-A177-3AD203B41FA5}">
                      <a16:colId xmlns:a16="http://schemas.microsoft.com/office/drawing/2014/main" val="1854844564"/>
                    </a:ext>
                  </a:extLst>
                </a:gridCol>
                <a:gridCol w="246888">
                  <a:extLst>
                    <a:ext uri="{9D8B030D-6E8A-4147-A177-3AD203B41FA5}">
                      <a16:colId xmlns:a16="http://schemas.microsoft.com/office/drawing/2014/main" val="3622478837"/>
                    </a:ext>
                  </a:extLst>
                </a:gridCol>
                <a:gridCol w="246888">
                  <a:extLst>
                    <a:ext uri="{9D8B030D-6E8A-4147-A177-3AD203B41FA5}">
                      <a16:colId xmlns:a16="http://schemas.microsoft.com/office/drawing/2014/main" val="1661067532"/>
                    </a:ext>
                  </a:extLst>
                </a:gridCol>
                <a:gridCol w="246888">
                  <a:extLst>
                    <a:ext uri="{9D8B030D-6E8A-4147-A177-3AD203B41FA5}">
                      <a16:colId xmlns:a16="http://schemas.microsoft.com/office/drawing/2014/main" val="2484125755"/>
                    </a:ext>
                  </a:extLst>
                </a:gridCol>
                <a:gridCol w="246888">
                  <a:extLst>
                    <a:ext uri="{9D8B030D-6E8A-4147-A177-3AD203B41FA5}">
                      <a16:colId xmlns:a16="http://schemas.microsoft.com/office/drawing/2014/main" val="3905876026"/>
                    </a:ext>
                  </a:extLst>
                </a:gridCol>
                <a:gridCol w="246888">
                  <a:extLst>
                    <a:ext uri="{9D8B030D-6E8A-4147-A177-3AD203B41FA5}">
                      <a16:colId xmlns:a16="http://schemas.microsoft.com/office/drawing/2014/main" val="4260299240"/>
                    </a:ext>
                  </a:extLst>
                </a:gridCol>
                <a:gridCol w="246888">
                  <a:extLst>
                    <a:ext uri="{9D8B030D-6E8A-4147-A177-3AD203B41FA5}">
                      <a16:colId xmlns:a16="http://schemas.microsoft.com/office/drawing/2014/main" val="4031975523"/>
                    </a:ext>
                  </a:extLst>
                </a:gridCol>
                <a:gridCol w="246888">
                  <a:extLst>
                    <a:ext uri="{9D8B030D-6E8A-4147-A177-3AD203B41FA5}">
                      <a16:colId xmlns:a16="http://schemas.microsoft.com/office/drawing/2014/main" val="383015019"/>
                    </a:ext>
                  </a:extLst>
                </a:gridCol>
                <a:gridCol w="246888">
                  <a:extLst>
                    <a:ext uri="{9D8B030D-6E8A-4147-A177-3AD203B41FA5}">
                      <a16:colId xmlns:a16="http://schemas.microsoft.com/office/drawing/2014/main" val="3700909870"/>
                    </a:ext>
                  </a:extLst>
                </a:gridCol>
                <a:gridCol w="246888">
                  <a:extLst>
                    <a:ext uri="{9D8B030D-6E8A-4147-A177-3AD203B41FA5}">
                      <a16:colId xmlns:a16="http://schemas.microsoft.com/office/drawing/2014/main" val="4165362055"/>
                    </a:ext>
                  </a:extLst>
                </a:gridCol>
                <a:gridCol w="246888">
                  <a:extLst>
                    <a:ext uri="{9D8B030D-6E8A-4147-A177-3AD203B41FA5}">
                      <a16:colId xmlns:a16="http://schemas.microsoft.com/office/drawing/2014/main" val="1275664248"/>
                    </a:ext>
                  </a:extLst>
                </a:gridCol>
                <a:gridCol w="246888">
                  <a:extLst>
                    <a:ext uri="{9D8B030D-6E8A-4147-A177-3AD203B41FA5}">
                      <a16:colId xmlns:a16="http://schemas.microsoft.com/office/drawing/2014/main" val="1804695306"/>
                    </a:ext>
                  </a:extLst>
                </a:gridCol>
                <a:gridCol w="246888">
                  <a:extLst>
                    <a:ext uri="{9D8B030D-6E8A-4147-A177-3AD203B41FA5}">
                      <a16:colId xmlns:a16="http://schemas.microsoft.com/office/drawing/2014/main" val="2845987063"/>
                    </a:ext>
                  </a:extLst>
                </a:gridCol>
                <a:gridCol w="246888">
                  <a:extLst>
                    <a:ext uri="{9D8B030D-6E8A-4147-A177-3AD203B41FA5}">
                      <a16:colId xmlns:a16="http://schemas.microsoft.com/office/drawing/2014/main" val="806710501"/>
                    </a:ext>
                  </a:extLst>
                </a:gridCol>
                <a:gridCol w="246888">
                  <a:extLst>
                    <a:ext uri="{9D8B030D-6E8A-4147-A177-3AD203B41FA5}">
                      <a16:colId xmlns:a16="http://schemas.microsoft.com/office/drawing/2014/main" val="413790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465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- 2018-02-13 19:00:00</a:t>
                      </a:r>
                      <a:r>
                        <a:rPr kumimoji="0" lang="en-US" sz="1000" b="0" i="0" u="none" strike="noStrike" kern="1200" cap="none" spc="0" normalizeH="0" baseline="0" noProof="0">
                          <a:ln>
                            <a:noFill/>
                          </a:ln>
                          <a:solidFill>
                            <a:prstClr val="black"/>
                          </a:solidFill>
                          <a:effectLst/>
                          <a:uLnTx/>
                          <a:uFillTx/>
                          <a:latin typeface="+mn-lt"/>
                          <a:ea typeface="+mn-ea"/>
                          <a:cs typeface="+mn-cs"/>
                        </a:rPr>
                        <a:t>
We not only care about your smile by using only the best natural ingredients in our products, but we also care about environment sustainability by taking the extra step to plant 90,000 trees over the past 8 years)
Here's how we make the world better, one smile at a time! 
SPLAT toothpaste is now available at your nearest Watsons Singapore.
#SPLAT #naturaltoothpaste #environmentfriendly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97642965"/>
                  </a:ext>
                </a:extLst>
              </a:tr>
            </a:tbl>
          </a:graphicData>
        </a:graphic>
      </p:graphicFrame>
      <p:sp>
        <p:nvSpPr>
          <p:cNvPr id="4" name="Text Placeholder 3">
            <a:extLst>
              <a:ext uri="{FF2B5EF4-FFF2-40B4-BE49-F238E27FC236}">
                <a16:creationId xmlns:a16="http://schemas.microsoft.com/office/drawing/2014/main" id="{74C83A13-2B4D-4EA4-AE49-9F3E80A189B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18193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E6A4-924E-49EE-AE12-0323E5E840F8}"/>
              </a:ext>
            </a:extLst>
          </p:cNvPr>
          <p:cNvSpPr>
            <a:spLocks noGrp="1"/>
          </p:cNvSpPr>
          <p:nvPr>
            <p:ph type="title"/>
          </p:nvPr>
        </p:nvSpPr>
        <p:spPr/>
        <p:txBody>
          <a:bodyPr/>
          <a:lstStyle/>
          <a:p>
            <a:r>
              <a:rPr lang="en-US"/>
              <a:t>Facebook Own Posts Table - 12 of 19</a:t>
            </a:r>
          </a:p>
        </p:txBody>
      </p:sp>
      <p:graphicFrame>
        <p:nvGraphicFramePr>
          <p:cNvPr id="5" name="Table Placeholder 4">
            <a:extLst>
              <a:ext uri="{FF2B5EF4-FFF2-40B4-BE49-F238E27FC236}">
                <a16:creationId xmlns:a16="http://schemas.microsoft.com/office/drawing/2014/main" id="{73EF22EE-BC4C-48D2-9405-880056CEA3A9}"/>
              </a:ext>
            </a:extLst>
          </p:cNvPr>
          <p:cNvGraphicFramePr>
            <a:graphicFrameLocks noGrp="1"/>
          </p:cNvGraphicFramePr>
          <p:nvPr>
            <p:ph type="tbl" sz="quarter" idx="13"/>
            <p:extLst>
              <p:ext uri="{D42A27DB-BD31-4B8C-83A1-F6EECF244321}">
                <p14:modId xmlns:p14="http://schemas.microsoft.com/office/powerpoint/2010/main" val="203197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2281363"/>
                    </a:ext>
                  </a:extLst>
                </a:gridCol>
                <a:gridCol w="246888">
                  <a:extLst>
                    <a:ext uri="{9D8B030D-6E8A-4147-A177-3AD203B41FA5}">
                      <a16:colId xmlns:a16="http://schemas.microsoft.com/office/drawing/2014/main" val="1936727386"/>
                    </a:ext>
                  </a:extLst>
                </a:gridCol>
                <a:gridCol w="246888">
                  <a:extLst>
                    <a:ext uri="{9D8B030D-6E8A-4147-A177-3AD203B41FA5}">
                      <a16:colId xmlns:a16="http://schemas.microsoft.com/office/drawing/2014/main" val="2326374201"/>
                    </a:ext>
                  </a:extLst>
                </a:gridCol>
                <a:gridCol w="246888">
                  <a:extLst>
                    <a:ext uri="{9D8B030D-6E8A-4147-A177-3AD203B41FA5}">
                      <a16:colId xmlns:a16="http://schemas.microsoft.com/office/drawing/2014/main" val="314895574"/>
                    </a:ext>
                  </a:extLst>
                </a:gridCol>
                <a:gridCol w="246888">
                  <a:extLst>
                    <a:ext uri="{9D8B030D-6E8A-4147-A177-3AD203B41FA5}">
                      <a16:colId xmlns:a16="http://schemas.microsoft.com/office/drawing/2014/main" val="138450451"/>
                    </a:ext>
                  </a:extLst>
                </a:gridCol>
                <a:gridCol w="246888">
                  <a:extLst>
                    <a:ext uri="{9D8B030D-6E8A-4147-A177-3AD203B41FA5}">
                      <a16:colId xmlns:a16="http://schemas.microsoft.com/office/drawing/2014/main" val="614175988"/>
                    </a:ext>
                  </a:extLst>
                </a:gridCol>
                <a:gridCol w="246888">
                  <a:extLst>
                    <a:ext uri="{9D8B030D-6E8A-4147-A177-3AD203B41FA5}">
                      <a16:colId xmlns:a16="http://schemas.microsoft.com/office/drawing/2014/main" val="2829843935"/>
                    </a:ext>
                  </a:extLst>
                </a:gridCol>
                <a:gridCol w="246888">
                  <a:extLst>
                    <a:ext uri="{9D8B030D-6E8A-4147-A177-3AD203B41FA5}">
                      <a16:colId xmlns:a16="http://schemas.microsoft.com/office/drawing/2014/main" val="1708413457"/>
                    </a:ext>
                  </a:extLst>
                </a:gridCol>
                <a:gridCol w="246888">
                  <a:extLst>
                    <a:ext uri="{9D8B030D-6E8A-4147-A177-3AD203B41FA5}">
                      <a16:colId xmlns:a16="http://schemas.microsoft.com/office/drawing/2014/main" val="4126041699"/>
                    </a:ext>
                  </a:extLst>
                </a:gridCol>
                <a:gridCol w="246888">
                  <a:extLst>
                    <a:ext uri="{9D8B030D-6E8A-4147-A177-3AD203B41FA5}">
                      <a16:colId xmlns:a16="http://schemas.microsoft.com/office/drawing/2014/main" val="2131816048"/>
                    </a:ext>
                  </a:extLst>
                </a:gridCol>
                <a:gridCol w="246888">
                  <a:extLst>
                    <a:ext uri="{9D8B030D-6E8A-4147-A177-3AD203B41FA5}">
                      <a16:colId xmlns:a16="http://schemas.microsoft.com/office/drawing/2014/main" val="4169665132"/>
                    </a:ext>
                  </a:extLst>
                </a:gridCol>
                <a:gridCol w="246888">
                  <a:extLst>
                    <a:ext uri="{9D8B030D-6E8A-4147-A177-3AD203B41FA5}">
                      <a16:colId xmlns:a16="http://schemas.microsoft.com/office/drawing/2014/main" val="2663328002"/>
                    </a:ext>
                  </a:extLst>
                </a:gridCol>
                <a:gridCol w="246888">
                  <a:extLst>
                    <a:ext uri="{9D8B030D-6E8A-4147-A177-3AD203B41FA5}">
                      <a16:colId xmlns:a16="http://schemas.microsoft.com/office/drawing/2014/main" val="1321467909"/>
                    </a:ext>
                  </a:extLst>
                </a:gridCol>
                <a:gridCol w="246888">
                  <a:extLst>
                    <a:ext uri="{9D8B030D-6E8A-4147-A177-3AD203B41FA5}">
                      <a16:colId xmlns:a16="http://schemas.microsoft.com/office/drawing/2014/main" val="3346074680"/>
                    </a:ext>
                  </a:extLst>
                </a:gridCol>
                <a:gridCol w="246888">
                  <a:extLst>
                    <a:ext uri="{9D8B030D-6E8A-4147-A177-3AD203B41FA5}">
                      <a16:colId xmlns:a16="http://schemas.microsoft.com/office/drawing/2014/main" val="1539937042"/>
                    </a:ext>
                  </a:extLst>
                </a:gridCol>
                <a:gridCol w="246888">
                  <a:extLst>
                    <a:ext uri="{9D8B030D-6E8A-4147-A177-3AD203B41FA5}">
                      <a16:colId xmlns:a16="http://schemas.microsoft.com/office/drawing/2014/main" val="3115708097"/>
                    </a:ext>
                  </a:extLst>
                </a:gridCol>
                <a:gridCol w="246888">
                  <a:extLst>
                    <a:ext uri="{9D8B030D-6E8A-4147-A177-3AD203B41FA5}">
                      <a16:colId xmlns:a16="http://schemas.microsoft.com/office/drawing/2014/main" val="3937793422"/>
                    </a:ext>
                  </a:extLst>
                </a:gridCol>
                <a:gridCol w="246888">
                  <a:extLst>
                    <a:ext uri="{9D8B030D-6E8A-4147-A177-3AD203B41FA5}">
                      <a16:colId xmlns:a16="http://schemas.microsoft.com/office/drawing/2014/main" val="3440274563"/>
                    </a:ext>
                  </a:extLst>
                </a:gridCol>
                <a:gridCol w="246888">
                  <a:extLst>
                    <a:ext uri="{9D8B030D-6E8A-4147-A177-3AD203B41FA5}">
                      <a16:colId xmlns:a16="http://schemas.microsoft.com/office/drawing/2014/main" val="3828056983"/>
                    </a:ext>
                  </a:extLst>
                </a:gridCol>
                <a:gridCol w="246888">
                  <a:extLst>
                    <a:ext uri="{9D8B030D-6E8A-4147-A177-3AD203B41FA5}">
                      <a16:colId xmlns:a16="http://schemas.microsoft.com/office/drawing/2014/main" val="1241714172"/>
                    </a:ext>
                  </a:extLst>
                </a:gridCol>
                <a:gridCol w="246888">
                  <a:extLst>
                    <a:ext uri="{9D8B030D-6E8A-4147-A177-3AD203B41FA5}">
                      <a16:colId xmlns:a16="http://schemas.microsoft.com/office/drawing/2014/main" val="246489442"/>
                    </a:ext>
                  </a:extLst>
                </a:gridCol>
                <a:gridCol w="246888">
                  <a:extLst>
                    <a:ext uri="{9D8B030D-6E8A-4147-A177-3AD203B41FA5}">
                      <a16:colId xmlns:a16="http://schemas.microsoft.com/office/drawing/2014/main" val="2328386730"/>
                    </a:ext>
                  </a:extLst>
                </a:gridCol>
                <a:gridCol w="246888">
                  <a:extLst>
                    <a:ext uri="{9D8B030D-6E8A-4147-A177-3AD203B41FA5}">
                      <a16:colId xmlns:a16="http://schemas.microsoft.com/office/drawing/2014/main" val="3827233285"/>
                    </a:ext>
                  </a:extLst>
                </a:gridCol>
                <a:gridCol w="246888">
                  <a:extLst>
                    <a:ext uri="{9D8B030D-6E8A-4147-A177-3AD203B41FA5}">
                      <a16:colId xmlns:a16="http://schemas.microsoft.com/office/drawing/2014/main" val="1887779122"/>
                    </a:ext>
                  </a:extLst>
                </a:gridCol>
                <a:gridCol w="246888">
                  <a:extLst>
                    <a:ext uri="{9D8B030D-6E8A-4147-A177-3AD203B41FA5}">
                      <a16:colId xmlns:a16="http://schemas.microsoft.com/office/drawing/2014/main" val="1943671295"/>
                    </a:ext>
                  </a:extLst>
                </a:gridCol>
                <a:gridCol w="246888">
                  <a:extLst>
                    <a:ext uri="{9D8B030D-6E8A-4147-A177-3AD203B41FA5}">
                      <a16:colId xmlns:a16="http://schemas.microsoft.com/office/drawing/2014/main" val="383033142"/>
                    </a:ext>
                  </a:extLst>
                </a:gridCol>
                <a:gridCol w="246888">
                  <a:extLst>
                    <a:ext uri="{9D8B030D-6E8A-4147-A177-3AD203B41FA5}">
                      <a16:colId xmlns:a16="http://schemas.microsoft.com/office/drawing/2014/main" val="518912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0808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What’s in #SPLAT Biocalcium Toothpaste?
It contains bioactive calcium obtained from eggshell and hydroxyapatite, a crucial component in the composition of dental enamel.  
These ingredients helps to remineralise your dental enamel and minimize hypersensitivity! 
Hypersensitivity happens when the root area of your enamel is exposed due to receded gums. You will feel pain when eating ice cream or drinking soup.
You can buy SPLAT Biocalcium toothpaste at your nearest CARiNG PHARMACY!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Malaysia, Age: 24 - 35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53861435"/>
                  </a:ext>
                </a:extLst>
              </a:tr>
            </a:tbl>
          </a:graphicData>
        </a:graphic>
      </p:graphicFrame>
      <p:sp>
        <p:nvSpPr>
          <p:cNvPr id="4" name="Text Placeholder 3">
            <a:extLst>
              <a:ext uri="{FF2B5EF4-FFF2-40B4-BE49-F238E27FC236}">
                <a16:creationId xmlns:a16="http://schemas.microsoft.com/office/drawing/2014/main" id="{81626844-0305-478A-AB6C-89F97B266C6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30135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2728-8E03-4192-A41B-E18BE8294CE4}"/>
              </a:ext>
            </a:extLst>
          </p:cNvPr>
          <p:cNvSpPr>
            <a:spLocks noGrp="1"/>
          </p:cNvSpPr>
          <p:nvPr>
            <p:ph type="title"/>
          </p:nvPr>
        </p:nvSpPr>
        <p:spPr/>
        <p:txBody>
          <a:bodyPr/>
          <a:lstStyle/>
          <a:p>
            <a:r>
              <a:rPr lang="en-US"/>
              <a:t>Facebook Own Posts Table - 13 of 19</a:t>
            </a:r>
          </a:p>
        </p:txBody>
      </p:sp>
      <p:graphicFrame>
        <p:nvGraphicFramePr>
          <p:cNvPr id="5" name="Table Placeholder 4">
            <a:extLst>
              <a:ext uri="{FF2B5EF4-FFF2-40B4-BE49-F238E27FC236}">
                <a16:creationId xmlns:a16="http://schemas.microsoft.com/office/drawing/2014/main" id="{90DBB940-B0AE-4435-9EE7-4EC1C0185ACE}"/>
              </a:ext>
            </a:extLst>
          </p:cNvPr>
          <p:cNvGraphicFramePr>
            <a:graphicFrameLocks noGrp="1"/>
          </p:cNvGraphicFramePr>
          <p:nvPr>
            <p:ph type="tbl" sz="quarter" idx="13"/>
            <p:extLst>
              <p:ext uri="{D42A27DB-BD31-4B8C-83A1-F6EECF244321}">
                <p14:modId xmlns:p14="http://schemas.microsoft.com/office/powerpoint/2010/main" val="2183735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8339867"/>
                    </a:ext>
                  </a:extLst>
                </a:gridCol>
                <a:gridCol w="246888">
                  <a:extLst>
                    <a:ext uri="{9D8B030D-6E8A-4147-A177-3AD203B41FA5}">
                      <a16:colId xmlns:a16="http://schemas.microsoft.com/office/drawing/2014/main" val="1840242282"/>
                    </a:ext>
                  </a:extLst>
                </a:gridCol>
                <a:gridCol w="246888">
                  <a:extLst>
                    <a:ext uri="{9D8B030D-6E8A-4147-A177-3AD203B41FA5}">
                      <a16:colId xmlns:a16="http://schemas.microsoft.com/office/drawing/2014/main" val="378320072"/>
                    </a:ext>
                  </a:extLst>
                </a:gridCol>
                <a:gridCol w="246888">
                  <a:extLst>
                    <a:ext uri="{9D8B030D-6E8A-4147-A177-3AD203B41FA5}">
                      <a16:colId xmlns:a16="http://schemas.microsoft.com/office/drawing/2014/main" val="3995657672"/>
                    </a:ext>
                  </a:extLst>
                </a:gridCol>
                <a:gridCol w="246888">
                  <a:extLst>
                    <a:ext uri="{9D8B030D-6E8A-4147-A177-3AD203B41FA5}">
                      <a16:colId xmlns:a16="http://schemas.microsoft.com/office/drawing/2014/main" val="2347755195"/>
                    </a:ext>
                  </a:extLst>
                </a:gridCol>
                <a:gridCol w="246888">
                  <a:extLst>
                    <a:ext uri="{9D8B030D-6E8A-4147-A177-3AD203B41FA5}">
                      <a16:colId xmlns:a16="http://schemas.microsoft.com/office/drawing/2014/main" val="3545264039"/>
                    </a:ext>
                  </a:extLst>
                </a:gridCol>
                <a:gridCol w="246888">
                  <a:extLst>
                    <a:ext uri="{9D8B030D-6E8A-4147-A177-3AD203B41FA5}">
                      <a16:colId xmlns:a16="http://schemas.microsoft.com/office/drawing/2014/main" val="1591643302"/>
                    </a:ext>
                  </a:extLst>
                </a:gridCol>
                <a:gridCol w="246888">
                  <a:extLst>
                    <a:ext uri="{9D8B030D-6E8A-4147-A177-3AD203B41FA5}">
                      <a16:colId xmlns:a16="http://schemas.microsoft.com/office/drawing/2014/main" val="3055222122"/>
                    </a:ext>
                  </a:extLst>
                </a:gridCol>
                <a:gridCol w="246888">
                  <a:extLst>
                    <a:ext uri="{9D8B030D-6E8A-4147-A177-3AD203B41FA5}">
                      <a16:colId xmlns:a16="http://schemas.microsoft.com/office/drawing/2014/main" val="3958119097"/>
                    </a:ext>
                  </a:extLst>
                </a:gridCol>
                <a:gridCol w="246888">
                  <a:extLst>
                    <a:ext uri="{9D8B030D-6E8A-4147-A177-3AD203B41FA5}">
                      <a16:colId xmlns:a16="http://schemas.microsoft.com/office/drawing/2014/main" val="2222739836"/>
                    </a:ext>
                  </a:extLst>
                </a:gridCol>
                <a:gridCol w="246888">
                  <a:extLst>
                    <a:ext uri="{9D8B030D-6E8A-4147-A177-3AD203B41FA5}">
                      <a16:colId xmlns:a16="http://schemas.microsoft.com/office/drawing/2014/main" val="2220830763"/>
                    </a:ext>
                  </a:extLst>
                </a:gridCol>
                <a:gridCol w="246888">
                  <a:extLst>
                    <a:ext uri="{9D8B030D-6E8A-4147-A177-3AD203B41FA5}">
                      <a16:colId xmlns:a16="http://schemas.microsoft.com/office/drawing/2014/main" val="3076895388"/>
                    </a:ext>
                  </a:extLst>
                </a:gridCol>
                <a:gridCol w="246888">
                  <a:extLst>
                    <a:ext uri="{9D8B030D-6E8A-4147-A177-3AD203B41FA5}">
                      <a16:colId xmlns:a16="http://schemas.microsoft.com/office/drawing/2014/main" val="1990540712"/>
                    </a:ext>
                  </a:extLst>
                </a:gridCol>
                <a:gridCol w="246888">
                  <a:extLst>
                    <a:ext uri="{9D8B030D-6E8A-4147-A177-3AD203B41FA5}">
                      <a16:colId xmlns:a16="http://schemas.microsoft.com/office/drawing/2014/main" val="1137260114"/>
                    </a:ext>
                  </a:extLst>
                </a:gridCol>
                <a:gridCol w="246888">
                  <a:extLst>
                    <a:ext uri="{9D8B030D-6E8A-4147-A177-3AD203B41FA5}">
                      <a16:colId xmlns:a16="http://schemas.microsoft.com/office/drawing/2014/main" val="8480844"/>
                    </a:ext>
                  </a:extLst>
                </a:gridCol>
                <a:gridCol w="246888">
                  <a:extLst>
                    <a:ext uri="{9D8B030D-6E8A-4147-A177-3AD203B41FA5}">
                      <a16:colId xmlns:a16="http://schemas.microsoft.com/office/drawing/2014/main" val="2346613434"/>
                    </a:ext>
                  </a:extLst>
                </a:gridCol>
                <a:gridCol w="246888">
                  <a:extLst>
                    <a:ext uri="{9D8B030D-6E8A-4147-A177-3AD203B41FA5}">
                      <a16:colId xmlns:a16="http://schemas.microsoft.com/office/drawing/2014/main" val="256442165"/>
                    </a:ext>
                  </a:extLst>
                </a:gridCol>
                <a:gridCol w="246888">
                  <a:extLst>
                    <a:ext uri="{9D8B030D-6E8A-4147-A177-3AD203B41FA5}">
                      <a16:colId xmlns:a16="http://schemas.microsoft.com/office/drawing/2014/main" val="3653690764"/>
                    </a:ext>
                  </a:extLst>
                </a:gridCol>
                <a:gridCol w="246888">
                  <a:extLst>
                    <a:ext uri="{9D8B030D-6E8A-4147-A177-3AD203B41FA5}">
                      <a16:colId xmlns:a16="http://schemas.microsoft.com/office/drawing/2014/main" val="1216239321"/>
                    </a:ext>
                  </a:extLst>
                </a:gridCol>
                <a:gridCol w="246888">
                  <a:extLst>
                    <a:ext uri="{9D8B030D-6E8A-4147-A177-3AD203B41FA5}">
                      <a16:colId xmlns:a16="http://schemas.microsoft.com/office/drawing/2014/main" val="1188786152"/>
                    </a:ext>
                  </a:extLst>
                </a:gridCol>
                <a:gridCol w="246888">
                  <a:extLst>
                    <a:ext uri="{9D8B030D-6E8A-4147-A177-3AD203B41FA5}">
                      <a16:colId xmlns:a16="http://schemas.microsoft.com/office/drawing/2014/main" val="3201724050"/>
                    </a:ext>
                  </a:extLst>
                </a:gridCol>
                <a:gridCol w="246888">
                  <a:extLst>
                    <a:ext uri="{9D8B030D-6E8A-4147-A177-3AD203B41FA5}">
                      <a16:colId xmlns:a16="http://schemas.microsoft.com/office/drawing/2014/main" val="2238124021"/>
                    </a:ext>
                  </a:extLst>
                </a:gridCol>
                <a:gridCol w="246888">
                  <a:extLst>
                    <a:ext uri="{9D8B030D-6E8A-4147-A177-3AD203B41FA5}">
                      <a16:colId xmlns:a16="http://schemas.microsoft.com/office/drawing/2014/main" val="953380573"/>
                    </a:ext>
                  </a:extLst>
                </a:gridCol>
                <a:gridCol w="246888">
                  <a:extLst>
                    <a:ext uri="{9D8B030D-6E8A-4147-A177-3AD203B41FA5}">
                      <a16:colId xmlns:a16="http://schemas.microsoft.com/office/drawing/2014/main" val="1088008095"/>
                    </a:ext>
                  </a:extLst>
                </a:gridCol>
                <a:gridCol w="246888">
                  <a:extLst>
                    <a:ext uri="{9D8B030D-6E8A-4147-A177-3AD203B41FA5}">
                      <a16:colId xmlns:a16="http://schemas.microsoft.com/office/drawing/2014/main" val="333594551"/>
                    </a:ext>
                  </a:extLst>
                </a:gridCol>
                <a:gridCol w="246888">
                  <a:extLst>
                    <a:ext uri="{9D8B030D-6E8A-4147-A177-3AD203B41FA5}">
                      <a16:colId xmlns:a16="http://schemas.microsoft.com/office/drawing/2014/main" val="3871768915"/>
                    </a:ext>
                  </a:extLst>
                </a:gridCol>
                <a:gridCol w="246888">
                  <a:extLst>
                    <a:ext uri="{9D8B030D-6E8A-4147-A177-3AD203B41FA5}">
                      <a16:colId xmlns:a16="http://schemas.microsoft.com/office/drawing/2014/main" val="4437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303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- 2018-02-12 12:00:00</a:t>
                      </a:r>
                      <a:r>
                        <a:rPr kumimoji="0" lang="en-US" sz="1000" b="0" i="0" u="none" strike="noStrike" kern="1200" cap="none" spc="0" normalizeH="0" baseline="0" noProof="0">
                          <a:ln>
                            <a:noFill/>
                          </a:ln>
                          <a:solidFill>
                            <a:prstClr val="black"/>
                          </a:solidFill>
                          <a:effectLst/>
                          <a:uLnTx/>
                          <a:uFillTx/>
                          <a:latin typeface="+mn-lt"/>
                          <a:ea typeface="+mn-ea"/>
                          <a:cs typeface="+mn-cs"/>
                        </a:rPr>
                        <a:t>
Spicy chili pepper extract contains strengthening, astringent and antiseptic properties. When applied locally in small doses, this ingredient promotes blood microcirculation, enriches gums with vitamins and has an antioxidant effect.
For those of you who do not dare attempt this method, there’s always #SPLAT to take care of your gum health!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83404958"/>
                  </a:ext>
                </a:extLst>
              </a:tr>
            </a:tbl>
          </a:graphicData>
        </a:graphic>
      </p:graphicFrame>
      <p:sp>
        <p:nvSpPr>
          <p:cNvPr id="4" name="Text Placeholder 3">
            <a:extLst>
              <a:ext uri="{FF2B5EF4-FFF2-40B4-BE49-F238E27FC236}">
                <a16:creationId xmlns:a16="http://schemas.microsoft.com/office/drawing/2014/main" id="{A1A9F2FB-F1AD-4E1D-B038-DCD9D44720D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39550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C0D7-BEC2-4838-9F40-CB70D28D1412}"/>
              </a:ext>
            </a:extLst>
          </p:cNvPr>
          <p:cNvSpPr>
            <a:spLocks noGrp="1"/>
          </p:cNvSpPr>
          <p:nvPr>
            <p:ph type="title"/>
          </p:nvPr>
        </p:nvSpPr>
        <p:spPr/>
        <p:txBody>
          <a:bodyPr/>
          <a:lstStyle/>
          <a:p>
            <a:r>
              <a:rPr lang="en-US"/>
              <a:t>Facebook Own Posts Table - 14 of 19</a:t>
            </a:r>
          </a:p>
        </p:txBody>
      </p:sp>
      <p:graphicFrame>
        <p:nvGraphicFramePr>
          <p:cNvPr id="5" name="Table Placeholder 4">
            <a:extLst>
              <a:ext uri="{FF2B5EF4-FFF2-40B4-BE49-F238E27FC236}">
                <a16:creationId xmlns:a16="http://schemas.microsoft.com/office/drawing/2014/main" id="{821BF6FF-A1D9-4035-A13E-FA8FEBB4D80B}"/>
              </a:ext>
            </a:extLst>
          </p:cNvPr>
          <p:cNvGraphicFramePr>
            <a:graphicFrameLocks noGrp="1"/>
          </p:cNvGraphicFramePr>
          <p:nvPr>
            <p:ph type="tbl" sz="quarter" idx="13"/>
            <p:extLst>
              <p:ext uri="{D42A27DB-BD31-4B8C-83A1-F6EECF244321}">
                <p14:modId xmlns:p14="http://schemas.microsoft.com/office/powerpoint/2010/main" val="318220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25031067"/>
                    </a:ext>
                  </a:extLst>
                </a:gridCol>
                <a:gridCol w="246888">
                  <a:extLst>
                    <a:ext uri="{9D8B030D-6E8A-4147-A177-3AD203B41FA5}">
                      <a16:colId xmlns:a16="http://schemas.microsoft.com/office/drawing/2014/main" val="3921325301"/>
                    </a:ext>
                  </a:extLst>
                </a:gridCol>
                <a:gridCol w="246888">
                  <a:extLst>
                    <a:ext uri="{9D8B030D-6E8A-4147-A177-3AD203B41FA5}">
                      <a16:colId xmlns:a16="http://schemas.microsoft.com/office/drawing/2014/main" val="2334895862"/>
                    </a:ext>
                  </a:extLst>
                </a:gridCol>
                <a:gridCol w="246888">
                  <a:extLst>
                    <a:ext uri="{9D8B030D-6E8A-4147-A177-3AD203B41FA5}">
                      <a16:colId xmlns:a16="http://schemas.microsoft.com/office/drawing/2014/main" val="3001992880"/>
                    </a:ext>
                  </a:extLst>
                </a:gridCol>
                <a:gridCol w="246888">
                  <a:extLst>
                    <a:ext uri="{9D8B030D-6E8A-4147-A177-3AD203B41FA5}">
                      <a16:colId xmlns:a16="http://schemas.microsoft.com/office/drawing/2014/main" val="2511437156"/>
                    </a:ext>
                  </a:extLst>
                </a:gridCol>
                <a:gridCol w="246888">
                  <a:extLst>
                    <a:ext uri="{9D8B030D-6E8A-4147-A177-3AD203B41FA5}">
                      <a16:colId xmlns:a16="http://schemas.microsoft.com/office/drawing/2014/main" val="2138451080"/>
                    </a:ext>
                  </a:extLst>
                </a:gridCol>
                <a:gridCol w="246888">
                  <a:extLst>
                    <a:ext uri="{9D8B030D-6E8A-4147-A177-3AD203B41FA5}">
                      <a16:colId xmlns:a16="http://schemas.microsoft.com/office/drawing/2014/main" val="1314134684"/>
                    </a:ext>
                  </a:extLst>
                </a:gridCol>
                <a:gridCol w="246888">
                  <a:extLst>
                    <a:ext uri="{9D8B030D-6E8A-4147-A177-3AD203B41FA5}">
                      <a16:colId xmlns:a16="http://schemas.microsoft.com/office/drawing/2014/main" val="1677105516"/>
                    </a:ext>
                  </a:extLst>
                </a:gridCol>
                <a:gridCol w="246888">
                  <a:extLst>
                    <a:ext uri="{9D8B030D-6E8A-4147-A177-3AD203B41FA5}">
                      <a16:colId xmlns:a16="http://schemas.microsoft.com/office/drawing/2014/main" val="101266805"/>
                    </a:ext>
                  </a:extLst>
                </a:gridCol>
                <a:gridCol w="246888">
                  <a:extLst>
                    <a:ext uri="{9D8B030D-6E8A-4147-A177-3AD203B41FA5}">
                      <a16:colId xmlns:a16="http://schemas.microsoft.com/office/drawing/2014/main" val="170758203"/>
                    </a:ext>
                  </a:extLst>
                </a:gridCol>
                <a:gridCol w="246888">
                  <a:extLst>
                    <a:ext uri="{9D8B030D-6E8A-4147-A177-3AD203B41FA5}">
                      <a16:colId xmlns:a16="http://schemas.microsoft.com/office/drawing/2014/main" val="3556024468"/>
                    </a:ext>
                  </a:extLst>
                </a:gridCol>
                <a:gridCol w="246888">
                  <a:extLst>
                    <a:ext uri="{9D8B030D-6E8A-4147-A177-3AD203B41FA5}">
                      <a16:colId xmlns:a16="http://schemas.microsoft.com/office/drawing/2014/main" val="1546437333"/>
                    </a:ext>
                  </a:extLst>
                </a:gridCol>
                <a:gridCol w="246888">
                  <a:extLst>
                    <a:ext uri="{9D8B030D-6E8A-4147-A177-3AD203B41FA5}">
                      <a16:colId xmlns:a16="http://schemas.microsoft.com/office/drawing/2014/main" val="3273609220"/>
                    </a:ext>
                  </a:extLst>
                </a:gridCol>
                <a:gridCol w="246888">
                  <a:extLst>
                    <a:ext uri="{9D8B030D-6E8A-4147-A177-3AD203B41FA5}">
                      <a16:colId xmlns:a16="http://schemas.microsoft.com/office/drawing/2014/main" val="3689650005"/>
                    </a:ext>
                  </a:extLst>
                </a:gridCol>
                <a:gridCol w="246888">
                  <a:extLst>
                    <a:ext uri="{9D8B030D-6E8A-4147-A177-3AD203B41FA5}">
                      <a16:colId xmlns:a16="http://schemas.microsoft.com/office/drawing/2014/main" val="236045826"/>
                    </a:ext>
                  </a:extLst>
                </a:gridCol>
                <a:gridCol w="246888">
                  <a:extLst>
                    <a:ext uri="{9D8B030D-6E8A-4147-A177-3AD203B41FA5}">
                      <a16:colId xmlns:a16="http://schemas.microsoft.com/office/drawing/2014/main" val="2968954"/>
                    </a:ext>
                  </a:extLst>
                </a:gridCol>
                <a:gridCol w="246888">
                  <a:extLst>
                    <a:ext uri="{9D8B030D-6E8A-4147-A177-3AD203B41FA5}">
                      <a16:colId xmlns:a16="http://schemas.microsoft.com/office/drawing/2014/main" val="1459373955"/>
                    </a:ext>
                  </a:extLst>
                </a:gridCol>
                <a:gridCol w="246888">
                  <a:extLst>
                    <a:ext uri="{9D8B030D-6E8A-4147-A177-3AD203B41FA5}">
                      <a16:colId xmlns:a16="http://schemas.microsoft.com/office/drawing/2014/main" val="2998226197"/>
                    </a:ext>
                  </a:extLst>
                </a:gridCol>
                <a:gridCol w="246888">
                  <a:extLst>
                    <a:ext uri="{9D8B030D-6E8A-4147-A177-3AD203B41FA5}">
                      <a16:colId xmlns:a16="http://schemas.microsoft.com/office/drawing/2014/main" val="814418242"/>
                    </a:ext>
                  </a:extLst>
                </a:gridCol>
                <a:gridCol w="246888">
                  <a:extLst>
                    <a:ext uri="{9D8B030D-6E8A-4147-A177-3AD203B41FA5}">
                      <a16:colId xmlns:a16="http://schemas.microsoft.com/office/drawing/2014/main" val="1261971152"/>
                    </a:ext>
                  </a:extLst>
                </a:gridCol>
                <a:gridCol w="246888">
                  <a:extLst>
                    <a:ext uri="{9D8B030D-6E8A-4147-A177-3AD203B41FA5}">
                      <a16:colId xmlns:a16="http://schemas.microsoft.com/office/drawing/2014/main" val="4201405537"/>
                    </a:ext>
                  </a:extLst>
                </a:gridCol>
                <a:gridCol w="246888">
                  <a:extLst>
                    <a:ext uri="{9D8B030D-6E8A-4147-A177-3AD203B41FA5}">
                      <a16:colId xmlns:a16="http://schemas.microsoft.com/office/drawing/2014/main" val="2180279464"/>
                    </a:ext>
                  </a:extLst>
                </a:gridCol>
                <a:gridCol w="246888">
                  <a:extLst>
                    <a:ext uri="{9D8B030D-6E8A-4147-A177-3AD203B41FA5}">
                      <a16:colId xmlns:a16="http://schemas.microsoft.com/office/drawing/2014/main" val="748839024"/>
                    </a:ext>
                  </a:extLst>
                </a:gridCol>
                <a:gridCol w="246888">
                  <a:extLst>
                    <a:ext uri="{9D8B030D-6E8A-4147-A177-3AD203B41FA5}">
                      <a16:colId xmlns:a16="http://schemas.microsoft.com/office/drawing/2014/main" val="3884523666"/>
                    </a:ext>
                  </a:extLst>
                </a:gridCol>
                <a:gridCol w="246888">
                  <a:extLst>
                    <a:ext uri="{9D8B030D-6E8A-4147-A177-3AD203B41FA5}">
                      <a16:colId xmlns:a16="http://schemas.microsoft.com/office/drawing/2014/main" val="503727634"/>
                    </a:ext>
                  </a:extLst>
                </a:gridCol>
                <a:gridCol w="246888">
                  <a:extLst>
                    <a:ext uri="{9D8B030D-6E8A-4147-A177-3AD203B41FA5}">
                      <a16:colId xmlns:a16="http://schemas.microsoft.com/office/drawing/2014/main" val="2608538077"/>
                    </a:ext>
                  </a:extLst>
                </a:gridCol>
                <a:gridCol w="246888">
                  <a:extLst>
                    <a:ext uri="{9D8B030D-6E8A-4147-A177-3AD203B41FA5}">
                      <a16:colId xmlns:a16="http://schemas.microsoft.com/office/drawing/2014/main" val="316588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1543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- 2018-02-08 13:24:52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72975988"/>
                  </a:ext>
                </a:extLst>
              </a:tr>
            </a:tbl>
          </a:graphicData>
        </a:graphic>
      </p:graphicFrame>
      <p:sp>
        <p:nvSpPr>
          <p:cNvPr id="4" name="Text Placeholder 3">
            <a:extLst>
              <a:ext uri="{FF2B5EF4-FFF2-40B4-BE49-F238E27FC236}">
                <a16:creationId xmlns:a16="http://schemas.microsoft.com/office/drawing/2014/main" id="{176DDEEE-EA48-44A6-868F-342234F1007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88086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3D3B-0746-4E8C-8D3E-93B94707EBD8}"/>
              </a:ext>
            </a:extLst>
          </p:cNvPr>
          <p:cNvSpPr>
            <a:spLocks noGrp="1"/>
          </p:cNvSpPr>
          <p:nvPr>
            <p:ph type="title"/>
          </p:nvPr>
        </p:nvSpPr>
        <p:spPr/>
        <p:txBody>
          <a:bodyPr/>
          <a:lstStyle/>
          <a:p>
            <a:r>
              <a:rPr lang="en-US"/>
              <a:t>Facebook Own Posts Table - 15 of 19</a:t>
            </a:r>
          </a:p>
        </p:txBody>
      </p:sp>
      <p:graphicFrame>
        <p:nvGraphicFramePr>
          <p:cNvPr id="5" name="Table Placeholder 4">
            <a:extLst>
              <a:ext uri="{FF2B5EF4-FFF2-40B4-BE49-F238E27FC236}">
                <a16:creationId xmlns:a16="http://schemas.microsoft.com/office/drawing/2014/main" id="{B4F756DF-434F-47DA-8558-D5C44E1E1A48}"/>
              </a:ext>
            </a:extLst>
          </p:cNvPr>
          <p:cNvGraphicFramePr>
            <a:graphicFrameLocks noGrp="1"/>
          </p:cNvGraphicFramePr>
          <p:nvPr>
            <p:ph type="tbl" sz="quarter" idx="13"/>
            <p:extLst>
              <p:ext uri="{D42A27DB-BD31-4B8C-83A1-F6EECF244321}">
                <p14:modId xmlns:p14="http://schemas.microsoft.com/office/powerpoint/2010/main" val="97486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9035834"/>
                    </a:ext>
                  </a:extLst>
                </a:gridCol>
                <a:gridCol w="246888">
                  <a:extLst>
                    <a:ext uri="{9D8B030D-6E8A-4147-A177-3AD203B41FA5}">
                      <a16:colId xmlns:a16="http://schemas.microsoft.com/office/drawing/2014/main" val="3386532902"/>
                    </a:ext>
                  </a:extLst>
                </a:gridCol>
                <a:gridCol w="246888">
                  <a:extLst>
                    <a:ext uri="{9D8B030D-6E8A-4147-A177-3AD203B41FA5}">
                      <a16:colId xmlns:a16="http://schemas.microsoft.com/office/drawing/2014/main" val="113648477"/>
                    </a:ext>
                  </a:extLst>
                </a:gridCol>
                <a:gridCol w="246888">
                  <a:extLst>
                    <a:ext uri="{9D8B030D-6E8A-4147-A177-3AD203B41FA5}">
                      <a16:colId xmlns:a16="http://schemas.microsoft.com/office/drawing/2014/main" val="2182310504"/>
                    </a:ext>
                  </a:extLst>
                </a:gridCol>
                <a:gridCol w="246888">
                  <a:extLst>
                    <a:ext uri="{9D8B030D-6E8A-4147-A177-3AD203B41FA5}">
                      <a16:colId xmlns:a16="http://schemas.microsoft.com/office/drawing/2014/main" val="2196987754"/>
                    </a:ext>
                  </a:extLst>
                </a:gridCol>
                <a:gridCol w="246888">
                  <a:extLst>
                    <a:ext uri="{9D8B030D-6E8A-4147-A177-3AD203B41FA5}">
                      <a16:colId xmlns:a16="http://schemas.microsoft.com/office/drawing/2014/main" val="499860361"/>
                    </a:ext>
                  </a:extLst>
                </a:gridCol>
                <a:gridCol w="246888">
                  <a:extLst>
                    <a:ext uri="{9D8B030D-6E8A-4147-A177-3AD203B41FA5}">
                      <a16:colId xmlns:a16="http://schemas.microsoft.com/office/drawing/2014/main" val="1095500055"/>
                    </a:ext>
                  </a:extLst>
                </a:gridCol>
                <a:gridCol w="246888">
                  <a:extLst>
                    <a:ext uri="{9D8B030D-6E8A-4147-A177-3AD203B41FA5}">
                      <a16:colId xmlns:a16="http://schemas.microsoft.com/office/drawing/2014/main" val="1369445165"/>
                    </a:ext>
                  </a:extLst>
                </a:gridCol>
                <a:gridCol w="246888">
                  <a:extLst>
                    <a:ext uri="{9D8B030D-6E8A-4147-A177-3AD203B41FA5}">
                      <a16:colId xmlns:a16="http://schemas.microsoft.com/office/drawing/2014/main" val="1835343621"/>
                    </a:ext>
                  </a:extLst>
                </a:gridCol>
                <a:gridCol w="246888">
                  <a:extLst>
                    <a:ext uri="{9D8B030D-6E8A-4147-A177-3AD203B41FA5}">
                      <a16:colId xmlns:a16="http://schemas.microsoft.com/office/drawing/2014/main" val="3265936067"/>
                    </a:ext>
                  </a:extLst>
                </a:gridCol>
                <a:gridCol w="246888">
                  <a:extLst>
                    <a:ext uri="{9D8B030D-6E8A-4147-A177-3AD203B41FA5}">
                      <a16:colId xmlns:a16="http://schemas.microsoft.com/office/drawing/2014/main" val="3862594497"/>
                    </a:ext>
                  </a:extLst>
                </a:gridCol>
                <a:gridCol w="246888">
                  <a:extLst>
                    <a:ext uri="{9D8B030D-6E8A-4147-A177-3AD203B41FA5}">
                      <a16:colId xmlns:a16="http://schemas.microsoft.com/office/drawing/2014/main" val="205535762"/>
                    </a:ext>
                  </a:extLst>
                </a:gridCol>
                <a:gridCol w="246888">
                  <a:extLst>
                    <a:ext uri="{9D8B030D-6E8A-4147-A177-3AD203B41FA5}">
                      <a16:colId xmlns:a16="http://schemas.microsoft.com/office/drawing/2014/main" val="2151173397"/>
                    </a:ext>
                  </a:extLst>
                </a:gridCol>
                <a:gridCol w="246888">
                  <a:extLst>
                    <a:ext uri="{9D8B030D-6E8A-4147-A177-3AD203B41FA5}">
                      <a16:colId xmlns:a16="http://schemas.microsoft.com/office/drawing/2014/main" val="3008418612"/>
                    </a:ext>
                  </a:extLst>
                </a:gridCol>
                <a:gridCol w="246888">
                  <a:extLst>
                    <a:ext uri="{9D8B030D-6E8A-4147-A177-3AD203B41FA5}">
                      <a16:colId xmlns:a16="http://schemas.microsoft.com/office/drawing/2014/main" val="1962782523"/>
                    </a:ext>
                  </a:extLst>
                </a:gridCol>
                <a:gridCol w="246888">
                  <a:extLst>
                    <a:ext uri="{9D8B030D-6E8A-4147-A177-3AD203B41FA5}">
                      <a16:colId xmlns:a16="http://schemas.microsoft.com/office/drawing/2014/main" val="1198089995"/>
                    </a:ext>
                  </a:extLst>
                </a:gridCol>
                <a:gridCol w="246888">
                  <a:extLst>
                    <a:ext uri="{9D8B030D-6E8A-4147-A177-3AD203B41FA5}">
                      <a16:colId xmlns:a16="http://schemas.microsoft.com/office/drawing/2014/main" val="4206648950"/>
                    </a:ext>
                  </a:extLst>
                </a:gridCol>
                <a:gridCol w="246888">
                  <a:extLst>
                    <a:ext uri="{9D8B030D-6E8A-4147-A177-3AD203B41FA5}">
                      <a16:colId xmlns:a16="http://schemas.microsoft.com/office/drawing/2014/main" val="36560487"/>
                    </a:ext>
                  </a:extLst>
                </a:gridCol>
                <a:gridCol w="246888">
                  <a:extLst>
                    <a:ext uri="{9D8B030D-6E8A-4147-A177-3AD203B41FA5}">
                      <a16:colId xmlns:a16="http://schemas.microsoft.com/office/drawing/2014/main" val="3693146978"/>
                    </a:ext>
                  </a:extLst>
                </a:gridCol>
                <a:gridCol w="246888">
                  <a:extLst>
                    <a:ext uri="{9D8B030D-6E8A-4147-A177-3AD203B41FA5}">
                      <a16:colId xmlns:a16="http://schemas.microsoft.com/office/drawing/2014/main" val="1605823251"/>
                    </a:ext>
                  </a:extLst>
                </a:gridCol>
                <a:gridCol w="246888">
                  <a:extLst>
                    <a:ext uri="{9D8B030D-6E8A-4147-A177-3AD203B41FA5}">
                      <a16:colId xmlns:a16="http://schemas.microsoft.com/office/drawing/2014/main" val="11807639"/>
                    </a:ext>
                  </a:extLst>
                </a:gridCol>
                <a:gridCol w="246888">
                  <a:extLst>
                    <a:ext uri="{9D8B030D-6E8A-4147-A177-3AD203B41FA5}">
                      <a16:colId xmlns:a16="http://schemas.microsoft.com/office/drawing/2014/main" val="1907784772"/>
                    </a:ext>
                  </a:extLst>
                </a:gridCol>
                <a:gridCol w="246888">
                  <a:extLst>
                    <a:ext uri="{9D8B030D-6E8A-4147-A177-3AD203B41FA5}">
                      <a16:colId xmlns:a16="http://schemas.microsoft.com/office/drawing/2014/main" val="3917616163"/>
                    </a:ext>
                  </a:extLst>
                </a:gridCol>
                <a:gridCol w="246888">
                  <a:extLst>
                    <a:ext uri="{9D8B030D-6E8A-4147-A177-3AD203B41FA5}">
                      <a16:colId xmlns:a16="http://schemas.microsoft.com/office/drawing/2014/main" val="1672540587"/>
                    </a:ext>
                  </a:extLst>
                </a:gridCol>
                <a:gridCol w="246888">
                  <a:extLst>
                    <a:ext uri="{9D8B030D-6E8A-4147-A177-3AD203B41FA5}">
                      <a16:colId xmlns:a16="http://schemas.microsoft.com/office/drawing/2014/main" val="385512338"/>
                    </a:ext>
                  </a:extLst>
                </a:gridCol>
                <a:gridCol w="246888">
                  <a:extLst>
                    <a:ext uri="{9D8B030D-6E8A-4147-A177-3AD203B41FA5}">
                      <a16:colId xmlns:a16="http://schemas.microsoft.com/office/drawing/2014/main" val="376721042"/>
                    </a:ext>
                  </a:extLst>
                </a:gridCol>
                <a:gridCol w="246888">
                  <a:extLst>
                    <a:ext uri="{9D8B030D-6E8A-4147-A177-3AD203B41FA5}">
                      <a16:colId xmlns:a16="http://schemas.microsoft.com/office/drawing/2014/main" val="1328624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8417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2832692"/>
                  </a:ext>
                </a:extLst>
              </a:tr>
            </a:tbl>
          </a:graphicData>
        </a:graphic>
      </p:graphicFrame>
      <p:sp>
        <p:nvSpPr>
          <p:cNvPr id="4" name="Text Placeholder 3">
            <a:extLst>
              <a:ext uri="{FF2B5EF4-FFF2-40B4-BE49-F238E27FC236}">
                <a16:creationId xmlns:a16="http://schemas.microsoft.com/office/drawing/2014/main" id="{C3AF5C96-E3BE-4CCC-9248-1F6828AA859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66954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6FDA-92DD-4C56-BE6A-95A5F431E818}"/>
              </a:ext>
            </a:extLst>
          </p:cNvPr>
          <p:cNvSpPr>
            <a:spLocks noGrp="1"/>
          </p:cNvSpPr>
          <p:nvPr>
            <p:ph type="title"/>
          </p:nvPr>
        </p:nvSpPr>
        <p:spPr/>
        <p:txBody>
          <a:bodyPr/>
          <a:lstStyle/>
          <a:p>
            <a:r>
              <a:rPr lang="en-US"/>
              <a:t>Facebook Own Posts Table - 16 of 19</a:t>
            </a:r>
          </a:p>
        </p:txBody>
      </p:sp>
      <p:graphicFrame>
        <p:nvGraphicFramePr>
          <p:cNvPr id="5" name="Table Placeholder 4">
            <a:extLst>
              <a:ext uri="{FF2B5EF4-FFF2-40B4-BE49-F238E27FC236}">
                <a16:creationId xmlns:a16="http://schemas.microsoft.com/office/drawing/2014/main" id="{FFC5D83F-3EAA-4C85-945A-B393FD838D25}"/>
              </a:ext>
            </a:extLst>
          </p:cNvPr>
          <p:cNvGraphicFramePr>
            <a:graphicFrameLocks noGrp="1"/>
          </p:cNvGraphicFramePr>
          <p:nvPr>
            <p:ph type="tbl" sz="quarter" idx="13"/>
            <p:extLst>
              <p:ext uri="{D42A27DB-BD31-4B8C-83A1-F6EECF244321}">
                <p14:modId xmlns:p14="http://schemas.microsoft.com/office/powerpoint/2010/main" val="1196310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4322418"/>
                    </a:ext>
                  </a:extLst>
                </a:gridCol>
                <a:gridCol w="246888">
                  <a:extLst>
                    <a:ext uri="{9D8B030D-6E8A-4147-A177-3AD203B41FA5}">
                      <a16:colId xmlns:a16="http://schemas.microsoft.com/office/drawing/2014/main" val="2044024927"/>
                    </a:ext>
                  </a:extLst>
                </a:gridCol>
                <a:gridCol w="246888">
                  <a:extLst>
                    <a:ext uri="{9D8B030D-6E8A-4147-A177-3AD203B41FA5}">
                      <a16:colId xmlns:a16="http://schemas.microsoft.com/office/drawing/2014/main" val="1291242146"/>
                    </a:ext>
                  </a:extLst>
                </a:gridCol>
                <a:gridCol w="246888">
                  <a:extLst>
                    <a:ext uri="{9D8B030D-6E8A-4147-A177-3AD203B41FA5}">
                      <a16:colId xmlns:a16="http://schemas.microsoft.com/office/drawing/2014/main" val="2249539544"/>
                    </a:ext>
                  </a:extLst>
                </a:gridCol>
                <a:gridCol w="246888">
                  <a:extLst>
                    <a:ext uri="{9D8B030D-6E8A-4147-A177-3AD203B41FA5}">
                      <a16:colId xmlns:a16="http://schemas.microsoft.com/office/drawing/2014/main" val="2839938357"/>
                    </a:ext>
                  </a:extLst>
                </a:gridCol>
                <a:gridCol w="246888">
                  <a:extLst>
                    <a:ext uri="{9D8B030D-6E8A-4147-A177-3AD203B41FA5}">
                      <a16:colId xmlns:a16="http://schemas.microsoft.com/office/drawing/2014/main" val="2732263288"/>
                    </a:ext>
                  </a:extLst>
                </a:gridCol>
                <a:gridCol w="246888">
                  <a:extLst>
                    <a:ext uri="{9D8B030D-6E8A-4147-A177-3AD203B41FA5}">
                      <a16:colId xmlns:a16="http://schemas.microsoft.com/office/drawing/2014/main" val="1022735070"/>
                    </a:ext>
                  </a:extLst>
                </a:gridCol>
                <a:gridCol w="246888">
                  <a:extLst>
                    <a:ext uri="{9D8B030D-6E8A-4147-A177-3AD203B41FA5}">
                      <a16:colId xmlns:a16="http://schemas.microsoft.com/office/drawing/2014/main" val="330280265"/>
                    </a:ext>
                  </a:extLst>
                </a:gridCol>
                <a:gridCol w="246888">
                  <a:extLst>
                    <a:ext uri="{9D8B030D-6E8A-4147-A177-3AD203B41FA5}">
                      <a16:colId xmlns:a16="http://schemas.microsoft.com/office/drawing/2014/main" val="175684810"/>
                    </a:ext>
                  </a:extLst>
                </a:gridCol>
                <a:gridCol w="246888">
                  <a:extLst>
                    <a:ext uri="{9D8B030D-6E8A-4147-A177-3AD203B41FA5}">
                      <a16:colId xmlns:a16="http://schemas.microsoft.com/office/drawing/2014/main" val="860547459"/>
                    </a:ext>
                  </a:extLst>
                </a:gridCol>
                <a:gridCol w="246888">
                  <a:extLst>
                    <a:ext uri="{9D8B030D-6E8A-4147-A177-3AD203B41FA5}">
                      <a16:colId xmlns:a16="http://schemas.microsoft.com/office/drawing/2014/main" val="3006497715"/>
                    </a:ext>
                  </a:extLst>
                </a:gridCol>
                <a:gridCol w="246888">
                  <a:extLst>
                    <a:ext uri="{9D8B030D-6E8A-4147-A177-3AD203B41FA5}">
                      <a16:colId xmlns:a16="http://schemas.microsoft.com/office/drawing/2014/main" val="1644862287"/>
                    </a:ext>
                  </a:extLst>
                </a:gridCol>
                <a:gridCol w="246888">
                  <a:extLst>
                    <a:ext uri="{9D8B030D-6E8A-4147-A177-3AD203B41FA5}">
                      <a16:colId xmlns:a16="http://schemas.microsoft.com/office/drawing/2014/main" val="1931585980"/>
                    </a:ext>
                  </a:extLst>
                </a:gridCol>
                <a:gridCol w="246888">
                  <a:extLst>
                    <a:ext uri="{9D8B030D-6E8A-4147-A177-3AD203B41FA5}">
                      <a16:colId xmlns:a16="http://schemas.microsoft.com/office/drawing/2014/main" val="2642796012"/>
                    </a:ext>
                  </a:extLst>
                </a:gridCol>
                <a:gridCol w="246888">
                  <a:extLst>
                    <a:ext uri="{9D8B030D-6E8A-4147-A177-3AD203B41FA5}">
                      <a16:colId xmlns:a16="http://schemas.microsoft.com/office/drawing/2014/main" val="119149358"/>
                    </a:ext>
                  </a:extLst>
                </a:gridCol>
                <a:gridCol w="246888">
                  <a:extLst>
                    <a:ext uri="{9D8B030D-6E8A-4147-A177-3AD203B41FA5}">
                      <a16:colId xmlns:a16="http://schemas.microsoft.com/office/drawing/2014/main" val="1897237376"/>
                    </a:ext>
                  </a:extLst>
                </a:gridCol>
                <a:gridCol w="246888">
                  <a:extLst>
                    <a:ext uri="{9D8B030D-6E8A-4147-A177-3AD203B41FA5}">
                      <a16:colId xmlns:a16="http://schemas.microsoft.com/office/drawing/2014/main" val="3714542861"/>
                    </a:ext>
                  </a:extLst>
                </a:gridCol>
                <a:gridCol w="246888">
                  <a:extLst>
                    <a:ext uri="{9D8B030D-6E8A-4147-A177-3AD203B41FA5}">
                      <a16:colId xmlns:a16="http://schemas.microsoft.com/office/drawing/2014/main" val="679833681"/>
                    </a:ext>
                  </a:extLst>
                </a:gridCol>
                <a:gridCol w="246888">
                  <a:extLst>
                    <a:ext uri="{9D8B030D-6E8A-4147-A177-3AD203B41FA5}">
                      <a16:colId xmlns:a16="http://schemas.microsoft.com/office/drawing/2014/main" val="1265146934"/>
                    </a:ext>
                  </a:extLst>
                </a:gridCol>
                <a:gridCol w="246888">
                  <a:extLst>
                    <a:ext uri="{9D8B030D-6E8A-4147-A177-3AD203B41FA5}">
                      <a16:colId xmlns:a16="http://schemas.microsoft.com/office/drawing/2014/main" val="3120574876"/>
                    </a:ext>
                  </a:extLst>
                </a:gridCol>
                <a:gridCol w="246888">
                  <a:extLst>
                    <a:ext uri="{9D8B030D-6E8A-4147-A177-3AD203B41FA5}">
                      <a16:colId xmlns:a16="http://schemas.microsoft.com/office/drawing/2014/main" val="1979037084"/>
                    </a:ext>
                  </a:extLst>
                </a:gridCol>
                <a:gridCol w="246888">
                  <a:extLst>
                    <a:ext uri="{9D8B030D-6E8A-4147-A177-3AD203B41FA5}">
                      <a16:colId xmlns:a16="http://schemas.microsoft.com/office/drawing/2014/main" val="235345178"/>
                    </a:ext>
                  </a:extLst>
                </a:gridCol>
                <a:gridCol w="246888">
                  <a:extLst>
                    <a:ext uri="{9D8B030D-6E8A-4147-A177-3AD203B41FA5}">
                      <a16:colId xmlns:a16="http://schemas.microsoft.com/office/drawing/2014/main" val="3977024845"/>
                    </a:ext>
                  </a:extLst>
                </a:gridCol>
                <a:gridCol w="246888">
                  <a:extLst>
                    <a:ext uri="{9D8B030D-6E8A-4147-A177-3AD203B41FA5}">
                      <a16:colId xmlns:a16="http://schemas.microsoft.com/office/drawing/2014/main" val="3810814047"/>
                    </a:ext>
                  </a:extLst>
                </a:gridCol>
                <a:gridCol w="246888">
                  <a:extLst>
                    <a:ext uri="{9D8B030D-6E8A-4147-A177-3AD203B41FA5}">
                      <a16:colId xmlns:a16="http://schemas.microsoft.com/office/drawing/2014/main" val="3583910194"/>
                    </a:ext>
                  </a:extLst>
                </a:gridCol>
                <a:gridCol w="246888">
                  <a:extLst>
                    <a:ext uri="{9D8B030D-6E8A-4147-A177-3AD203B41FA5}">
                      <a16:colId xmlns:a16="http://schemas.microsoft.com/office/drawing/2014/main" val="4031158670"/>
                    </a:ext>
                  </a:extLst>
                </a:gridCol>
                <a:gridCol w="246888">
                  <a:extLst>
                    <a:ext uri="{9D8B030D-6E8A-4147-A177-3AD203B41FA5}">
                      <a16:colId xmlns:a16="http://schemas.microsoft.com/office/drawing/2014/main" val="140357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130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- 2018-02-06 12:00:01</a:t>
                      </a:r>
                      <a:r>
                        <a:rPr kumimoji="0" lang="en-US" sz="1000" b="0" i="0" u="none" strike="noStrike" kern="1200" cap="none" spc="0" normalizeH="0" baseline="0" noProof="0">
                          <a:ln>
                            <a:noFill/>
                          </a:ln>
                          <a:solidFill>
                            <a:prstClr val="black"/>
                          </a:solidFill>
                          <a:effectLst/>
                          <a:uLnTx/>
                          <a:uFillTx/>
                          <a:latin typeface="+mn-lt"/>
                          <a:ea typeface="+mn-ea"/>
                          <a:cs typeface="+mn-cs"/>
                        </a:rPr>
                        <a:t>
You heard that right! #SPLAT is offering you free shipping for orders over RM18 to anywhere in Peninsula Malaysia!
Enjoy the promo now at:
- 11street MY (http://www.11street.my/store/mimijumi)
- Lazada (http://www.lazada.com.my/mimijumi-malaysia/)
- Shopee (https://shopee.com.my/portessdnbhd)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78923935"/>
                  </a:ext>
                </a:extLst>
              </a:tr>
            </a:tbl>
          </a:graphicData>
        </a:graphic>
      </p:graphicFrame>
      <p:sp>
        <p:nvSpPr>
          <p:cNvPr id="4" name="Text Placeholder 3">
            <a:extLst>
              <a:ext uri="{FF2B5EF4-FFF2-40B4-BE49-F238E27FC236}">
                <a16:creationId xmlns:a16="http://schemas.microsoft.com/office/drawing/2014/main" id="{E4563281-2040-4681-997F-3251FD696E3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26075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0BE7-E916-4E1B-833F-B197465A5CF2}"/>
              </a:ext>
            </a:extLst>
          </p:cNvPr>
          <p:cNvSpPr>
            <a:spLocks noGrp="1"/>
          </p:cNvSpPr>
          <p:nvPr>
            <p:ph type="title"/>
          </p:nvPr>
        </p:nvSpPr>
        <p:spPr/>
        <p:txBody>
          <a:bodyPr/>
          <a:lstStyle/>
          <a:p>
            <a:r>
              <a:rPr lang="en-US"/>
              <a:t>Facebook Own Posts Table - 17 of 19</a:t>
            </a:r>
          </a:p>
        </p:txBody>
      </p:sp>
      <p:graphicFrame>
        <p:nvGraphicFramePr>
          <p:cNvPr id="5" name="Table Placeholder 4">
            <a:extLst>
              <a:ext uri="{FF2B5EF4-FFF2-40B4-BE49-F238E27FC236}">
                <a16:creationId xmlns:a16="http://schemas.microsoft.com/office/drawing/2014/main" id="{3FECC354-5FBB-4505-9B3E-1464BC864098}"/>
              </a:ext>
            </a:extLst>
          </p:cNvPr>
          <p:cNvGraphicFramePr>
            <a:graphicFrameLocks noGrp="1"/>
          </p:cNvGraphicFramePr>
          <p:nvPr>
            <p:ph type="tbl" sz="quarter" idx="13"/>
            <p:extLst>
              <p:ext uri="{D42A27DB-BD31-4B8C-83A1-F6EECF244321}">
                <p14:modId xmlns:p14="http://schemas.microsoft.com/office/powerpoint/2010/main" val="709827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9846737"/>
                    </a:ext>
                  </a:extLst>
                </a:gridCol>
                <a:gridCol w="246888">
                  <a:extLst>
                    <a:ext uri="{9D8B030D-6E8A-4147-A177-3AD203B41FA5}">
                      <a16:colId xmlns:a16="http://schemas.microsoft.com/office/drawing/2014/main" val="1057601961"/>
                    </a:ext>
                  </a:extLst>
                </a:gridCol>
                <a:gridCol w="246888">
                  <a:extLst>
                    <a:ext uri="{9D8B030D-6E8A-4147-A177-3AD203B41FA5}">
                      <a16:colId xmlns:a16="http://schemas.microsoft.com/office/drawing/2014/main" val="3753997974"/>
                    </a:ext>
                  </a:extLst>
                </a:gridCol>
                <a:gridCol w="246888">
                  <a:extLst>
                    <a:ext uri="{9D8B030D-6E8A-4147-A177-3AD203B41FA5}">
                      <a16:colId xmlns:a16="http://schemas.microsoft.com/office/drawing/2014/main" val="2558848773"/>
                    </a:ext>
                  </a:extLst>
                </a:gridCol>
                <a:gridCol w="246888">
                  <a:extLst>
                    <a:ext uri="{9D8B030D-6E8A-4147-A177-3AD203B41FA5}">
                      <a16:colId xmlns:a16="http://schemas.microsoft.com/office/drawing/2014/main" val="3080111860"/>
                    </a:ext>
                  </a:extLst>
                </a:gridCol>
                <a:gridCol w="246888">
                  <a:extLst>
                    <a:ext uri="{9D8B030D-6E8A-4147-A177-3AD203B41FA5}">
                      <a16:colId xmlns:a16="http://schemas.microsoft.com/office/drawing/2014/main" val="2683228476"/>
                    </a:ext>
                  </a:extLst>
                </a:gridCol>
                <a:gridCol w="246888">
                  <a:extLst>
                    <a:ext uri="{9D8B030D-6E8A-4147-A177-3AD203B41FA5}">
                      <a16:colId xmlns:a16="http://schemas.microsoft.com/office/drawing/2014/main" val="694328082"/>
                    </a:ext>
                  </a:extLst>
                </a:gridCol>
                <a:gridCol w="246888">
                  <a:extLst>
                    <a:ext uri="{9D8B030D-6E8A-4147-A177-3AD203B41FA5}">
                      <a16:colId xmlns:a16="http://schemas.microsoft.com/office/drawing/2014/main" val="4085591473"/>
                    </a:ext>
                  </a:extLst>
                </a:gridCol>
                <a:gridCol w="246888">
                  <a:extLst>
                    <a:ext uri="{9D8B030D-6E8A-4147-A177-3AD203B41FA5}">
                      <a16:colId xmlns:a16="http://schemas.microsoft.com/office/drawing/2014/main" val="127544892"/>
                    </a:ext>
                  </a:extLst>
                </a:gridCol>
                <a:gridCol w="246888">
                  <a:extLst>
                    <a:ext uri="{9D8B030D-6E8A-4147-A177-3AD203B41FA5}">
                      <a16:colId xmlns:a16="http://schemas.microsoft.com/office/drawing/2014/main" val="1978395083"/>
                    </a:ext>
                  </a:extLst>
                </a:gridCol>
                <a:gridCol w="246888">
                  <a:extLst>
                    <a:ext uri="{9D8B030D-6E8A-4147-A177-3AD203B41FA5}">
                      <a16:colId xmlns:a16="http://schemas.microsoft.com/office/drawing/2014/main" val="2571114536"/>
                    </a:ext>
                  </a:extLst>
                </a:gridCol>
                <a:gridCol w="246888">
                  <a:extLst>
                    <a:ext uri="{9D8B030D-6E8A-4147-A177-3AD203B41FA5}">
                      <a16:colId xmlns:a16="http://schemas.microsoft.com/office/drawing/2014/main" val="4294410196"/>
                    </a:ext>
                  </a:extLst>
                </a:gridCol>
                <a:gridCol w="246888">
                  <a:extLst>
                    <a:ext uri="{9D8B030D-6E8A-4147-A177-3AD203B41FA5}">
                      <a16:colId xmlns:a16="http://schemas.microsoft.com/office/drawing/2014/main" val="1115657733"/>
                    </a:ext>
                  </a:extLst>
                </a:gridCol>
                <a:gridCol w="246888">
                  <a:extLst>
                    <a:ext uri="{9D8B030D-6E8A-4147-A177-3AD203B41FA5}">
                      <a16:colId xmlns:a16="http://schemas.microsoft.com/office/drawing/2014/main" val="599079072"/>
                    </a:ext>
                  </a:extLst>
                </a:gridCol>
                <a:gridCol w="246888">
                  <a:extLst>
                    <a:ext uri="{9D8B030D-6E8A-4147-A177-3AD203B41FA5}">
                      <a16:colId xmlns:a16="http://schemas.microsoft.com/office/drawing/2014/main" val="2274268315"/>
                    </a:ext>
                  </a:extLst>
                </a:gridCol>
                <a:gridCol w="246888">
                  <a:extLst>
                    <a:ext uri="{9D8B030D-6E8A-4147-A177-3AD203B41FA5}">
                      <a16:colId xmlns:a16="http://schemas.microsoft.com/office/drawing/2014/main" val="235201862"/>
                    </a:ext>
                  </a:extLst>
                </a:gridCol>
                <a:gridCol w="246888">
                  <a:extLst>
                    <a:ext uri="{9D8B030D-6E8A-4147-A177-3AD203B41FA5}">
                      <a16:colId xmlns:a16="http://schemas.microsoft.com/office/drawing/2014/main" val="3301448014"/>
                    </a:ext>
                  </a:extLst>
                </a:gridCol>
                <a:gridCol w="246888">
                  <a:extLst>
                    <a:ext uri="{9D8B030D-6E8A-4147-A177-3AD203B41FA5}">
                      <a16:colId xmlns:a16="http://schemas.microsoft.com/office/drawing/2014/main" val="1250662198"/>
                    </a:ext>
                  </a:extLst>
                </a:gridCol>
                <a:gridCol w="246888">
                  <a:extLst>
                    <a:ext uri="{9D8B030D-6E8A-4147-A177-3AD203B41FA5}">
                      <a16:colId xmlns:a16="http://schemas.microsoft.com/office/drawing/2014/main" val="2443416796"/>
                    </a:ext>
                  </a:extLst>
                </a:gridCol>
                <a:gridCol w="246888">
                  <a:extLst>
                    <a:ext uri="{9D8B030D-6E8A-4147-A177-3AD203B41FA5}">
                      <a16:colId xmlns:a16="http://schemas.microsoft.com/office/drawing/2014/main" val="1237177802"/>
                    </a:ext>
                  </a:extLst>
                </a:gridCol>
                <a:gridCol w="246888">
                  <a:extLst>
                    <a:ext uri="{9D8B030D-6E8A-4147-A177-3AD203B41FA5}">
                      <a16:colId xmlns:a16="http://schemas.microsoft.com/office/drawing/2014/main" val="3606622564"/>
                    </a:ext>
                  </a:extLst>
                </a:gridCol>
                <a:gridCol w="246888">
                  <a:extLst>
                    <a:ext uri="{9D8B030D-6E8A-4147-A177-3AD203B41FA5}">
                      <a16:colId xmlns:a16="http://schemas.microsoft.com/office/drawing/2014/main" val="37932561"/>
                    </a:ext>
                  </a:extLst>
                </a:gridCol>
                <a:gridCol w="246888">
                  <a:extLst>
                    <a:ext uri="{9D8B030D-6E8A-4147-A177-3AD203B41FA5}">
                      <a16:colId xmlns:a16="http://schemas.microsoft.com/office/drawing/2014/main" val="2020775295"/>
                    </a:ext>
                  </a:extLst>
                </a:gridCol>
                <a:gridCol w="246888">
                  <a:extLst>
                    <a:ext uri="{9D8B030D-6E8A-4147-A177-3AD203B41FA5}">
                      <a16:colId xmlns:a16="http://schemas.microsoft.com/office/drawing/2014/main" val="3499743225"/>
                    </a:ext>
                  </a:extLst>
                </a:gridCol>
                <a:gridCol w="246888">
                  <a:extLst>
                    <a:ext uri="{9D8B030D-6E8A-4147-A177-3AD203B41FA5}">
                      <a16:colId xmlns:a16="http://schemas.microsoft.com/office/drawing/2014/main" val="1458105461"/>
                    </a:ext>
                  </a:extLst>
                </a:gridCol>
                <a:gridCol w="246888">
                  <a:extLst>
                    <a:ext uri="{9D8B030D-6E8A-4147-A177-3AD203B41FA5}">
                      <a16:colId xmlns:a16="http://schemas.microsoft.com/office/drawing/2014/main" val="1165465794"/>
                    </a:ext>
                  </a:extLst>
                </a:gridCol>
                <a:gridCol w="246888">
                  <a:extLst>
                    <a:ext uri="{9D8B030D-6E8A-4147-A177-3AD203B41FA5}">
                      <a16:colId xmlns:a16="http://schemas.microsoft.com/office/drawing/2014/main" val="150404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4598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- 2018-02-05 16:00:17</a:t>
                      </a:r>
                      <a:r>
                        <a:rPr kumimoji="0" lang="en-US" sz="1000" b="0" i="0" u="none" strike="noStrike" kern="1200" cap="none" spc="0" normalizeH="0" baseline="0" noProof="0">
                          <a:ln>
                            <a:noFill/>
                          </a:ln>
                          <a:solidFill>
                            <a:prstClr val="black"/>
                          </a:solidFill>
                          <a:effectLst/>
                          <a:uLnTx/>
                          <a:uFillTx/>
                          <a:latin typeface="+mn-lt"/>
                          <a:ea typeface="+mn-ea"/>
                          <a:cs typeface="+mn-cs"/>
                        </a:rPr>
                        <a:t>
Were you at the Jaya Grocer new outlet opening yesterday? :)
We are now available at Jaya Grocer, Ardence Labs at Klang Valley Eco Ardence at Klang Valley EcoWorld! Drop by to enjoy a promotion price on SPLAT Lavendersept and Ultracomplex at only RM17.88 each (UP RM19.90). Hurry, offer lasts till 28 Feb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9500518"/>
                  </a:ext>
                </a:extLst>
              </a:tr>
            </a:tbl>
          </a:graphicData>
        </a:graphic>
      </p:graphicFrame>
      <p:sp>
        <p:nvSpPr>
          <p:cNvPr id="4" name="Text Placeholder 3">
            <a:extLst>
              <a:ext uri="{FF2B5EF4-FFF2-40B4-BE49-F238E27FC236}">
                <a16:creationId xmlns:a16="http://schemas.microsoft.com/office/drawing/2014/main" id="{2B18E519-E912-4353-820A-FC2E7F73AB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11820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C9DF1-525B-422C-9B60-23A7C8799C0D}"/>
              </a:ext>
            </a:extLst>
          </p:cNvPr>
          <p:cNvSpPr>
            <a:spLocks noGrp="1"/>
          </p:cNvSpPr>
          <p:nvPr>
            <p:ph type="title"/>
          </p:nvPr>
        </p:nvSpPr>
        <p:spPr/>
        <p:txBody>
          <a:bodyPr/>
          <a:lstStyle/>
          <a:p>
            <a:r>
              <a:rPr lang="en-US"/>
              <a:t>Facebook Own Posts Table - 18 of 19</a:t>
            </a:r>
          </a:p>
        </p:txBody>
      </p:sp>
      <p:graphicFrame>
        <p:nvGraphicFramePr>
          <p:cNvPr id="5" name="Table Placeholder 4">
            <a:extLst>
              <a:ext uri="{FF2B5EF4-FFF2-40B4-BE49-F238E27FC236}">
                <a16:creationId xmlns:a16="http://schemas.microsoft.com/office/drawing/2014/main" id="{826CCB15-DF64-4C9E-B523-CF2BB1802D9A}"/>
              </a:ext>
            </a:extLst>
          </p:cNvPr>
          <p:cNvGraphicFramePr>
            <a:graphicFrameLocks noGrp="1"/>
          </p:cNvGraphicFramePr>
          <p:nvPr>
            <p:ph type="tbl" sz="quarter" idx="13"/>
            <p:extLst>
              <p:ext uri="{D42A27DB-BD31-4B8C-83A1-F6EECF244321}">
                <p14:modId xmlns:p14="http://schemas.microsoft.com/office/powerpoint/2010/main" val="1003215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35521169"/>
                    </a:ext>
                  </a:extLst>
                </a:gridCol>
                <a:gridCol w="246888">
                  <a:extLst>
                    <a:ext uri="{9D8B030D-6E8A-4147-A177-3AD203B41FA5}">
                      <a16:colId xmlns:a16="http://schemas.microsoft.com/office/drawing/2014/main" val="2260982883"/>
                    </a:ext>
                  </a:extLst>
                </a:gridCol>
                <a:gridCol w="246888">
                  <a:extLst>
                    <a:ext uri="{9D8B030D-6E8A-4147-A177-3AD203B41FA5}">
                      <a16:colId xmlns:a16="http://schemas.microsoft.com/office/drawing/2014/main" val="2408529433"/>
                    </a:ext>
                  </a:extLst>
                </a:gridCol>
                <a:gridCol w="246888">
                  <a:extLst>
                    <a:ext uri="{9D8B030D-6E8A-4147-A177-3AD203B41FA5}">
                      <a16:colId xmlns:a16="http://schemas.microsoft.com/office/drawing/2014/main" val="187156250"/>
                    </a:ext>
                  </a:extLst>
                </a:gridCol>
                <a:gridCol w="246888">
                  <a:extLst>
                    <a:ext uri="{9D8B030D-6E8A-4147-A177-3AD203B41FA5}">
                      <a16:colId xmlns:a16="http://schemas.microsoft.com/office/drawing/2014/main" val="1480545841"/>
                    </a:ext>
                  </a:extLst>
                </a:gridCol>
                <a:gridCol w="246888">
                  <a:extLst>
                    <a:ext uri="{9D8B030D-6E8A-4147-A177-3AD203B41FA5}">
                      <a16:colId xmlns:a16="http://schemas.microsoft.com/office/drawing/2014/main" val="2744565583"/>
                    </a:ext>
                  </a:extLst>
                </a:gridCol>
                <a:gridCol w="246888">
                  <a:extLst>
                    <a:ext uri="{9D8B030D-6E8A-4147-A177-3AD203B41FA5}">
                      <a16:colId xmlns:a16="http://schemas.microsoft.com/office/drawing/2014/main" val="4244714642"/>
                    </a:ext>
                  </a:extLst>
                </a:gridCol>
                <a:gridCol w="246888">
                  <a:extLst>
                    <a:ext uri="{9D8B030D-6E8A-4147-A177-3AD203B41FA5}">
                      <a16:colId xmlns:a16="http://schemas.microsoft.com/office/drawing/2014/main" val="2578641219"/>
                    </a:ext>
                  </a:extLst>
                </a:gridCol>
                <a:gridCol w="246888">
                  <a:extLst>
                    <a:ext uri="{9D8B030D-6E8A-4147-A177-3AD203B41FA5}">
                      <a16:colId xmlns:a16="http://schemas.microsoft.com/office/drawing/2014/main" val="3144730561"/>
                    </a:ext>
                  </a:extLst>
                </a:gridCol>
                <a:gridCol w="246888">
                  <a:extLst>
                    <a:ext uri="{9D8B030D-6E8A-4147-A177-3AD203B41FA5}">
                      <a16:colId xmlns:a16="http://schemas.microsoft.com/office/drawing/2014/main" val="2805053346"/>
                    </a:ext>
                  </a:extLst>
                </a:gridCol>
                <a:gridCol w="246888">
                  <a:extLst>
                    <a:ext uri="{9D8B030D-6E8A-4147-A177-3AD203B41FA5}">
                      <a16:colId xmlns:a16="http://schemas.microsoft.com/office/drawing/2014/main" val="2013671556"/>
                    </a:ext>
                  </a:extLst>
                </a:gridCol>
                <a:gridCol w="246888">
                  <a:extLst>
                    <a:ext uri="{9D8B030D-6E8A-4147-A177-3AD203B41FA5}">
                      <a16:colId xmlns:a16="http://schemas.microsoft.com/office/drawing/2014/main" val="903564719"/>
                    </a:ext>
                  </a:extLst>
                </a:gridCol>
                <a:gridCol w="246888">
                  <a:extLst>
                    <a:ext uri="{9D8B030D-6E8A-4147-A177-3AD203B41FA5}">
                      <a16:colId xmlns:a16="http://schemas.microsoft.com/office/drawing/2014/main" val="1354353014"/>
                    </a:ext>
                  </a:extLst>
                </a:gridCol>
                <a:gridCol w="246888">
                  <a:extLst>
                    <a:ext uri="{9D8B030D-6E8A-4147-A177-3AD203B41FA5}">
                      <a16:colId xmlns:a16="http://schemas.microsoft.com/office/drawing/2014/main" val="4120460257"/>
                    </a:ext>
                  </a:extLst>
                </a:gridCol>
                <a:gridCol w="246888">
                  <a:extLst>
                    <a:ext uri="{9D8B030D-6E8A-4147-A177-3AD203B41FA5}">
                      <a16:colId xmlns:a16="http://schemas.microsoft.com/office/drawing/2014/main" val="3614498040"/>
                    </a:ext>
                  </a:extLst>
                </a:gridCol>
                <a:gridCol w="246888">
                  <a:extLst>
                    <a:ext uri="{9D8B030D-6E8A-4147-A177-3AD203B41FA5}">
                      <a16:colId xmlns:a16="http://schemas.microsoft.com/office/drawing/2014/main" val="1967475590"/>
                    </a:ext>
                  </a:extLst>
                </a:gridCol>
                <a:gridCol w="246888">
                  <a:extLst>
                    <a:ext uri="{9D8B030D-6E8A-4147-A177-3AD203B41FA5}">
                      <a16:colId xmlns:a16="http://schemas.microsoft.com/office/drawing/2014/main" val="2799359302"/>
                    </a:ext>
                  </a:extLst>
                </a:gridCol>
                <a:gridCol w="246888">
                  <a:extLst>
                    <a:ext uri="{9D8B030D-6E8A-4147-A177-3AD203B41FA5}">
                      <a16:colId xmlns:a16="http://schemas.microsoft.com/office/drawing/2014/main" val="3346839238"/>
                    </a:ext>
                  </a:extLst>
                </a:gridCol>
                <a:gridCol w="246888">
                  <a:extLst>
                    <a:ext uri="{9D8B030D-6E8A-4147-A177-3AD203B41FA5}">
                      <a16:colId xmlns:a16="http://schemas.microsoft.com/office/drawing/2014/main" val="3272309968"/>
                    </a:ext>
                  </a:extLst>
                </a:gridCol>
                <a:gridCol w="246888">
                  <a:extLst>
                    <a:ext uri="{9D8B030D-6E8A-4147-A177-3AD203B41FA5}">
                      <a16:colId xmlns:a16="http://schemas.microsoft.com/office/drawing/2014/main" val="1982788550"/>
                    </a:ext>
                  </a:extLst>
                </a:gridCol>
                <a:gridCol w="246888">
                  <a:extLst>
                    <a:ext uri="{9D8B030D-6E8A-4147-A177-3AD203B41FA5}">
                      <a16:colId xmlns:a16="http://schemas.microsoft.com/office/drawing/2014/main" val="3793822371"/>
                    </a:ext>
                  </a:extLst>
                </a:gridCol>
                <a:gridCol w="246888">
                  <a:extLst>
                    <a:ext uri="{9D8B030D-6E8A-4147-A177-3AD203B41FA5}">
                      <a16:colId xmlns:a16="http://schemas.microsoft.com/office/drawing/2014/main" val="389594430"/>
                    </a:ext>
                  </a:extLst>
                </a:gridCol>
                <a:gridCol w="246888">
                  <a:extLst>
                    <a:ext uri="{9D8B030D-6E8A-4147-A177-3AD203B41FA5}">
                      <a16:colId xmlns:a16="http://schemas.microsoft.com/office/drawing/2014/main" val="426435076"/>
                    </a:ext>
                  </a:extLst>
                </a:gridCol>
                <a:gridCol w="246888">
                  <a:extLst>
                    <a:ext uri="{9D8B030D-6E8A-4147-A177-3AD203B41FA5}">
                      <a16:colId xmlns:a16="http://schemas.microsoft.com/office/drawing/2014/main" val="3831111853"/>
                    </a:ext>
                  </a:extLst>
                </a:gridCol>
                <a:gridCol w="246888">
                  <a:extLst>
                    <a:ext uri="{9D8B030D-6E8A-4147-A177-3AD203B41FA5}">
                      <a16:colId xmlns:a16="http://schemas.microsoft.com/office/drawing/2014/main" val="2373213643"/>
                    </a:ext>
                  </a:extLst>
                </a:gridCol>
                <a:gridCol w="246888">
                  <a:extLst>
                    <a:ext uri="{9D8B030D-6E8A-4147-A177-3AD203B41FA5}">
                      <a16:colId xmlns:a16="http://schemas.microsoft.com/office/drawing/2014/main" val="4058974907"/>
                    </a:ext>
                  </a:extLst>
                </a:gridCol>
                <a:gridCol w="246888">
                  <a:extLst>
                    <a:ext uri="{9D8B030D-6E8A-4147-A177-3AD203B41FA5}">
                      <a16:colId xmlns:a16="http://schemas.microsoft.com/office/drawing/2014/main" val="2829404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8891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- 2018-02-04 12:00:00</a:t>
                      </a:r>
                      <a:r>
                        <a:rPr kumimoji="0" lang="en-US" sz="1000" b="0" i="0" u="none" strike="noStrike" kern="1200" cap="none" spc="0" normalizeH="0" baseline="0" noProof="0">
                          <a:ln>
                            <a:noFill/>
                          </a:ln>
                          <a:solidFill>
                            <a:prstClr val="black"/>
                          </a:solidFill>
                          <a:effectLst/>
                          <a:uLnTx/>
                          <a:uFillTx/>
                          <a:latin typeface="+mn-lt"/>
                          <a:ea typeface="+mn-ea"/>
                          <a:cs typeface="+mn-cs"/>
                        </a:rPr>
                        <a:t>
Want to have clean and white teeth so that it has a brilliant shine during this festive season and the whole year?
You can consider #SPLAT WhitePlus Toothpaste!
The Sp. White System in this toothpaste gently whitens and polishes your every tooth enamel.
Shop for your white teeth now at your nearest Watsons Singapore!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20226693"/>
                  </a:ext>
                </a:extLst>
              </a:tr>
            </a:tbl>
          </a:graphicData>
        </a:graphic>
      </p:graphicFrame>
      <p:sp>
        <p:nvSpPr>
          <p:cNvPr id="4" name="Text Placeholder 3">
            <a:extLst>
              <a:ext uri="{FF2B5EF4-FFF2-40B4-BE49-F238E27FC236}">
                <a16:creationId xmlns:a16="http://schemas.microsoft.com/office/drawing/2014/main" id="{93EE229C-8628-454D-A07C-74F094BD229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543967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8754-B800-4EB4-A859-785068EC3A4D}"/>
              </a:ext>
            </a:extLst>
          </p:cNvPr>
          <p:cNvSpPr>
            <a:spLocks noGrp="1"/>
          </p:cNvSpPr>
          <p:nvPr>
            <p:ph type="title"/>
          </p:nvPr>
        </p:nvSpPr>
        <p:spPr/>
        <p:txBody>
          <a:bodyPr/>
          <a:lstStyle/>
          <a:p>
            <a:r>
              <a:rPr lang="en-US"/>
              <a:t>Facebook Own Posts Table - 19 of 19</a:t>
            </a:r>
          </a:p>
        </p:txBody>
      </p:sp>
      <p:graphicFrame>
        <p:nvGraphicFramePr>
          <p:cNvPr id="5" name="Table Placeholder 4">
            <a:extLst>
              <a:ext uri="{FF2B5EF4-FFF2-40B4-BE49-F238E27FC236}">
                <a16:creationId xmlns:a16="http://schemas.microsoft.com/office/drawing/2014/main" id="{982A1A83-6AEA-4B72-882C-A67CC27E8882}"/>
              </a:ext>
            </a:extLst>
          </p:cNvPr>
          <p:cNvGraphicFramePr>
            <a:graphicFrameLocks noGrp="1"/>
          </p:cNvGraphicFramePr>
          <p:nvPr>
            <p:ph type="tbl" sz="quarter" idx="13"/>
            <p:extLst>
              <p:ext uri="{D42A27DB-BD31-4B8C-83A1-F6EECF244321}">
                <p14:modId xmlns:p14="http://schemas.microsoft.com/office/powerpoint/2010/main" val="1348106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6406699"/>
                    </a:ext>
                  </a:extLst>
                </a:gridCol>
                <a:gridCol w="246888">
                  <a:extLst>
                    <a:ext uri="{9D8B030D-6E8A-4147-A177-3AD203B41FA5}">
                      <a16:colId xmlns:a16="http://schemas.microsoft.com/office/drawing/2014/main" val="1315286599"/>
                    </a:ext>
                  </a:extLst>
                </a:gridCol>
                <a:gridCol w="246888">
                  <a:extLst>
                    <a:ext uri="{9D8B030D-6E8A-4147-A177-3AD203B41FA5}">
                      <a16:colId xmlns:a16="http://schemas.microsoft.com/office/drawing/2014/main" val="3869019268"/>
                    </a:ext>
                  </a:extLst>
                </a:gridCol>
                <a:gridCol w="246888">
                  <a:extLst>
                    <a:ext uri="{9D8B030D-6E8A-4147-A177-3AD203B41FA5}">
                      <a16:colId xmlns:a16="http://schemas.microsoft.com/office/drawing/2014/main" val="3544910467"/>
                    </a:ext>
                  </a:extLst>
                </a:gridCol>
                <a:gridCol w="246888">
                  <a:extLst>
                    <a:ext uri="{9D8B030D-6E8A-4147-A177-3AD203B41FA5}">
                      <a16:colId xmlns:a16="http://schemas.microsoft.com/office/drawing/2014/main" val="3184892858"/>
                    </a:ext>
                  </a:extLst>
                </a:gridCol>
                <a:gridCol w="246888">
                  <a:extLst>
                    <a:ext uri="{9D8B030D-6E8A-4147-A177-3AD203B41FA5}">
                      <a16:colId xmlns:a16="http://schemas.microsoft.com/office/drawing/2014/main" val="2360558917"/>
                    </a:ext>
                  </a:extLst>
                </a:gridCol>
                <a:gridCol w="246888">
                  <a:extLst>
                    <a:ext uri="{9D8B030D-6E8A-4147-A177-3AD203B41FA5}">
                      <a16:colId xmlns:a16="http://schemas.microsoft.com/office/drawing/2014/main" val="426667671"/>
                    </a:ext>
                  </a:extLst>
                </a:gridCol>
                <a:gridCol w="246888">
                  <a:extLst>
                    <a:ext uri="{9D8B030D-6E8A-4147-A177-3AD203B41FA5}">
                      <a16:colId xmlns:a16="http://schemas.microsoft.com/office/drawing/2014/main" val="248626708"/>
                    </a:ext>
                  </a:extLst>
                </a:gridCol>
                <a:gridCol w="246888">
                  <a:extLst>
                    <a:ext uri="{9D8B030D-6E8A-4147-A177-3AD203B41FA5}">
                      <a16:colId xmlns:a16="http://schemas.microsoft.com/office/drawing/2014/main" val="3927460802"/>
                    </a:ext>
                  </a:extLst>
                </a:gridCol>
                <a:gridCol w="246888">
                  <a:extLst>
                    <a:ext uri="{9D8B030D-6E8A-4147-A177-3AD203B41FA5}">
                      <a16:colId xmlns:a16="http://schemas.microsoft.com/office/drawing/2014/main" val="1860832660"/>
                    </a:ext>
                  </a:extLst>
                </a:gridCol>
                <a:gridCol w="246888">
                  <a:extLst>
                    <a:ext uri="{9D8B030D-6E8A-4147-A177-3AD203B41FA5}">
                      <a16:colId xmlns:a16="http://schemas.microsoft.com/office/drawing/2014/main" val="905145062"/>
                    </a:ext>
                  </a:extLst>
                </a:gridCol>
                <a:gridCol w="246888">
                  <a:extLst>
                    <a:ext uri="{9D8B030D-6E8A-4147-A177-3AD203B41FA5}">
                      <a16:colId xmlns:a16="http://schemas.microsoft.com/office/drawing/2014/main" val="3789074049"/>
                    </a:ext>
                  </a:extLst>
                </a:gridCol>
                <a:gridCol w="246888">
                  <a:extLst>
                    <a:ext uri="{9D8B030D-6E8A-4147-A177-3AD203B41FA5}">
                      <a16:colId xmlns:a16="http://schemas.microsoft.com/office/drawing/2014/main" val="92474261"/>
                    </a:ext>
                  </a:extLst>
                </a:gridCol>
                <a:gridCol w="246888">
                  <a:extLst>
                    <a:ext uri="{9D8B030D-6E8A-4147-A177-3AD203B41FA5}">
                      <a16:colId xmlns:a16="http://schemas.microsoft.com/office/drawing/2014/main" val="3447032613"/>
                    </a:ext>
                  </a:extLst>
                </a:gridCol>
                <a:gridCol w="246888">
                  <a:extLst>
                    <a:ext uri="{9D8B030D-6E8A-4147-A177-3AD203B41FA5}">
                      <a16:colId xmlns:a16="http://schemas.microsoft.com/office/drawing/2014/main" val="3474740806"/>
                    </a:ext>
                  </a:extLst>
                </a:gridCol>
                <a:gridCol w="246888">
                  <a:extLst>
                    <a:ext uri="{9D8B030D-6E8A-4147-A177-3AD203B41FA5}">
                      <a16:colId xmlns:a16="http://schemas.microsoft.com/office/drawing/2014/main" val="639824776"/>
                    </a:ext>
                  </a:extLst>
                </a:gridCol>
                <a:gridCol w="246888">
                  <a:extLst>
                    <a:ext uri="{9D8B030D-6E8A-4147-A177-3AD203B41FA5}">
                      <a16:colId xmlns:a16="http://schemas.microsoft.com/office/drawing/2014/main" val="3044905817"/>
                    </a:ext>
                  </a:extLst>
                </a:gridCol>
                <a:gridCol w="246888">
                  <a:extLst>
                    <a:ext uri="{9D8B030D-6E8A-4147-A177-3AD203B41FA5}">
                      <a16:colId xmlns:a16="http://schemas.microsoft.com/office/drawing/2014/main" val="3881851090"/>
                    </a:ext>
                  </a:extLst>
                </a:gridCol>
                <a:gridCol w="246888">
                  <a:extLst>
                    <a:ext uri="{9D8B030D-6E8A-4147-A177-3AD203B41FA5}">
                      <a16:colId xmlns:a16="http://schemas.microsoft.com/office/drawing/2014/main" val="1964077127"/>
                    </a:ext>
                  </a:extLst>
                </a:gridCol>
                <a:gridCol w="246888">
                  <a:extLst>
                    <a:ext uri="{9D8B030D-6E8A-4147-A177-3AD203B41FA5}">
                      <a16:colId xmlns:a16="http://schemas.microsoft.com/office/drawing/2014/main" val="1812113605"/>
                    </a:ext>
                  </a:extLst>
                </a:gridCol>
                <a:gridCol w="246888">
                  <a:extLst>
                    <a:ext uri="{9D8B030D-6E8A-4147-A177-3AD203B41FA5}">
                      <a16:colId xmlns:a16="http://schemas.microsoft.com/office/drawing/2014/main" val="3561889191"/>
                    </a:ext>
                  </a:extLst>
                </a:gridCol>
                <a:gridCol w="246888">
                  <a:extLst>
                    <a:ext uri="{9D8B030D-6E8A-4147-A177-3AD203B41FA5}">
                      <a16:colId xmlns:a16="http://schemas.microsoft.com/office/drawing/2014/main" val="3054711946"/>
                    </a:ext>
                  </a:extLst>
                </a:gridCol>
                <a:gridCol w="246888">
                  <a:extLst>
                    <a:ext uri="{9D8B030D-6E8A-4147-A177-3AD203B41FA5}">
                      <a16:colId xmlns:a16="http://schemas.microsoft.com/office/drawing/2014/main" val="1515356085"/>
                    </a:ext>
                  </a:extLst>
                </a:gridCol>
                <a:gridCol w="246888">
                  <a:extLst>
                    <a:ext uri="{9D8B030D-6E8A-4147-A177-3AD203B41FA5}">
                      <a16:colId xmlns:a16="http://schemas.microsoft.com/office/drawing/2014/main" val="560792859"/>
                    </a:ext>
                  </a:extLst>
                </a:gridCol>
                <a:gridCol w="246888">
                  <a:extLst>
                    <a:ext uri="{9D8B030D-6E8A-4147-A177-3AD203B41FA5}">
                      <a16:colId xmlns:a16="http://schemas.microsoft.com/office/drawing/2014/main" val="890810064"/>
                    </a:ext>
                  </a:extLst>
                </a:gridCol>
                <a:gridCol w="246888">
                  <a:extLst>
                    <a:ext uri="{9D8B030D-6E8A-4147-A177-3AD203B41FA5}">
                      <a16:colId xmlns:a16="http://schemas.microsoft.com/office/drawing/2014/main" val="435851359"/>
                    </a:ext>
                  </a:extLst>
                </a:gridCol>
                <a:gridCol w="246888">
                  <a:extLst>
                    <a:ext uri="{9D8B030D-6E8A-4147-A177-3AD203B41FA5}">
                      <a16:colId xmlns:a16="http://schemas.microsoft.com/office/drawing/2014/main" val="3568074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369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- 2018-02-02 12:00:00</a:t>
                      </a:r>
                      <a:r>
                        <a:rPr kumimoji="0" lang="en-US" sz="1000" b="0" i="0" u="none" strike="noStrike" kern="1200" cap="none" spc="0" normalizeH="0" baseline="0" noProof="0">
                          <a:ln>
                            <a:noFill/>
                          </a:ln>
                          <a:solidFill>
                            <a:prstClr val="black"/>
                          </a:solidFill>
                          <a:effectLst/>
                          <a:uLnTx/>
                          <a:uFillTx/>
                          <a:latin typeface="+mn-lt"/>
                          <a:ea typeface="+mn-ea"/>
                          <a:cs typeface="+mn-cs"/>
                        </a:rPr>
                        <a:t>
It’s February and let’s welcome the flavour of the month, #SPLAT Biocalcium Toothpaste!
Enjoy a RM1 discount when you purchase SPLAT Biocalcium toothpaste in all sales channels starting today until the end of the month!
It’s available at:
CARiNG PHARMACY
Jaya Grocer
Ben's Independent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26831125"/>
                  </a:ext>
                </a:extLst>
              </a:tr>
            </a:tbl>
          </a:graphicData>
        </a:graphic>
      </p:graphicFrame>
      <p:sp>
        <p:nvSpPr>
          <p:cNvPr id="4" name="Text Placeholder 3">
            <a:extLst>
              <a:ext uri="{FF2B5EF4-FFF2-40B4-BE49-F238E27FC236}">
                <a16:creationId xmlns:a16="http://schemas.microsoft.com/office/drawing/2014/main" id="{50513CC4-0109-48A0-BA52-B4E93694F4D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41618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2556</Words>
  <Application>Microsoft Office PowerPoint</Application>
  <PresentationFormat>On-screen Show (4:3)</PresentationFormat>
  <Paragraphs>1424</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Calibri</vt:lpstr>
      <vt:lpstr>Arial</vt:lpstr>
      <vt:lpstr>ＭＳ Ｐゴシック</vt:lpstr>
      <vt:lpstr>quintly_template</vt:lpstr>
      <vt:lpstr>MASTER TEMPLATE</vt:lpstr>
      <vt:lpstr>Facebook Engaged Users</vt:lpstr>
      <vt:lpstr>Facebook Reach</vt:lpstr>
      <vt:lpstr>Facebook Interactions Distribution</vt:lpstr>
      <vt:lpstr>Facebook Interaction Rate By Weekday</vt:lpstr>
      <vt:lpstr>(FB) Custom Own Posts Table (new) - 1 of 4</vt:lpstr>
      <vt:lpstr>(FB) Custom Own Posts Table (new) - 2 of 4</vt:lpstr>
      <vt:lpstr>(FB) Custom Own Posts Table (new) - 3 of 4</vt:lpstr>
      <vt:lpstr>(FB) Custom Own Posts Table (new) - 4 of 4</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Table - 1 of 19</vt:lpstr>
      <vt:lpstr>Facebook Own Posts Table - 2 of 19</vt:lpstr>
      <vt:lpstr>Facebook Own Posts Table - 3 of 19</vt:lpstr>
      <vt:lpstr>Facebook Own Posts Table - 4 of 19</vt:lpstr>
      <vt:lpstr>Facebook Own Posts Table - 5 of 19</vt:lpstr>
      <vt:lpstr>Facebook Own Posts Table - 6 of 19</vt:lpstr>
      <vt:lpstr>Facebook Own Posts Table - 7 of 19</vt:lpstr>
      <vt:lpstr>Facebook Own Posts Table - 8 of 19</vt:lpstr>
      <vt:lpstr>Facebook Own Posts Table - 9 of 19</vt:lpstr>
      <vt:lpstr>Facebook Own Posts Table - 10 of 19</vt:lpstr>
      <vt:lpstr>Facebook Own Posts Table - 11 of 19</vt:lpstr>
      <vt:lpstr>Facebook Own Posts Table - 12 of 19</vt:lpstr>
      <vt:lpstr>Facebook Own Posts Table - 13 of 19</vt:lpstr>
      <vt:lpstr>Facebook Own Posts Table - 14 of 19</vt:lpstr>
      <vt:lpstr>Facebook Own Posts Table - 15 of 19</vt:lpstr>
      <vt:lpstr>Facebook Own Posts Table - 16 of 19</vt:lpstr>
      <vt:lpstr>Facebook Own Posts Table - 17 of 19</vt:lpstr>
      <vt:lpstr>Facebook Own Posts Table - 18 of 19</vt:lpstr>
      <vt:lpstr>Facebook Own Posts Table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2018-03-11T13:37:52Z</dcterms:created>
  <dcterms:modified xsi:type="dcterms:W3CDTF">2018-03-11T13:39:34Z</dcterms:modified>
</cp:coreProperties>
</file>