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133</c:v>
                </c:pt>
                <c:pt idx="1">
                  <c:v>2</c:v>
                </c:pt>
                <c:pt idx="2">
                  <c:v>109</c:v>
                </c:pt>
                <c:pt idx="3">
                  <c:v>3</c:v>
                </c:pt>
                <c:pt idx="4">
                  <c:v>3</c:v>
                </c:pt>
                <c:pt idx="5">
                  <c:v>103</c:v>
                </c:pt>
                <c:pt idx="6">
                  <c:v>4</c:v>
                </c:pt>
                <c:pt idx="7">
                  <c:v>26</c:v>
                </c:pt>
                <c:pt idx="8">
                  <c:v>86</c:v>
                </c:pt>
                <c:pt idx="9">
                  <c:v>2</c:v>
                </c:pt>
                <c:pt idx="10">
                  <c:v>2</c:v>
                </c:pt>
                <c:pt idx="11">
                  <c:v>21</c:v>
                </c:pt>
                <c:pt idx="12">
                  <c:v>69</c:v>
                </c:pt>
                <c:pt idx="13">
                  <c:v>24</c:v>
                </c:pt>
                <c:pt idx="14">
                  <c:v>78</c:v>
                </c:pt>
                <c:pt idx="15">
                  <c:v>71</c:v>
                </c:pt>
                <c:pt idx="16">
                  <c:v>51</c:v>
                </c:pt>
                <c:pt idx="17">
                  <c:v>2</c:v>
                </c:pt>
                <c:pt idx="18">
                  <c:v>0</c:v>
                </c:pt>
                <c:pt idx="19">
                  <c:v>14</c:v>
                </c:pt>
                <c:pt idx="20">
                  <c:v>97</c:v>
                </c:pt>
                <c:pt idx="21">
                  <c:v>0</c:v>
                </c:pt>
                <c:pt idx="22">
                  <c:v>1</c:v>
                </c:pt>
                <c:pt idx="23">
                  <c:v>0</c:v>
                </c:pt>
                <c:pt idx="24">
                  <c:v>1</c:v>
                </c:pt>
                <c:pt idx="25">
                  <c:v>1</c:v>
                </c:pt>
                <c:pt idx="26">
                  <c:v>0</c:v>
                </c:pt>
                <c:pt idx="27">
                  <c:v>1</c:v>
                </c:pt>
              </c:numCache>
            </c:numRef>
          </c:val>
          <c:smooth val="0"/>
          <c:extLst>
            <c:ext xmlns:c16="http://schemas.microsoft.com/office/drawing/2014/chart" uri="{C3380CC4-5D6E-409C-BE32-E72D297353CC}">
              <c16:uniqueId val="{00000000-43C9-451F-946A-754AAD70F70A}"/>
            </c:ext>
          </c:extLst>
        </c:ser>
        <c:dLbls>
          <c:showLegendKey val="0"/>
          <c:showVal val="0"/>
          <c:showCatName val="0"/>
          <c:showSerName val="0"/>
          <c:showPercent val="0"/>
          <c:showBubbleSize val="0"/>
        </c:dLbls>
        <c:smooth val="0"/>
        <c:axId val="272006032"/>
        <c:axId val="272004392"/>
      </c:lineChart>
      <c:dateAx>
        <c:axId val="27200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04392"/>
        <c:crosses val="autoZero"/>
        <c:auto val="1"/>
        <c:lblOffset val="100"/>
        <c:baseTimeUnit val="days"/>
      </c:dateAx>
      <c:valAx>
        <c:axId val="27200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00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900</c:v>
                </c:pt>
                <c:pt idx="1">
                  <c:v>35</c:v>
                </c:pt>
                <c:pt idx="2">
                  <c:v>550</c:v>
                </c:pt>
                <c:pt idx="3">
                  <c:v>25</c:v>
                </c:pt>
                <c:pt idx="4">
                  <c:v>26</c:v>
                </c:pt>
                <c:pt idx="5">
                  <c:v>391</c:v>
                </c:pt>
                <c:pt idx="6">
                  <c:v>37</c:v>
                </c:pt>
                <c:pt idx="7">
                  <c:v>1014</c:v>
                </c:pt>
                <c:pt idx="8">
                  <c:v>490</c:v>
                </c:pt>
                <c:pt idx="9">
                  <c:v>30</c:v>
                </c:pt>
                <c:pt idx="10">
                  <c:v>7</c:v>
                </c:pt>
                <c:pt idx="11">
                  <c:v>93</c:v>
                </c:pt>
                <c:pt idx="12">
                  <c:v>210</c:v>
                </c:pt>
                <c:pt idx="13">
                  <c:v>90</c:v>
                </c:pt>
                <c:pt idx="14">
                  <c:v>255</c:v>
                </c:pt>
                <c:pt idx="15">
                  <c:v>377</c:v>
                </c:pt>
                <c:pt idx="16">
                  <c:v>250</c:v>
                </c:pt>
                <c:pt idx="17">
                  <c:v>9</c:v>
                </c:pt>
                <c:pt idx="18">
                  <c:v>6</c:v>
                </c:pt>
                <c:pt idx="19">
                  <c:v>66</c:v>
                </c:pt>
                <c:pt idx="20">
                  <c:v>310</c:v>
                </c:pt>
                <c:pt idx="21">
                  <c:v>14</c:v>
                </c:pt>
                <c:pt idx="22">
                  <c:v>9</c:v>
                </c:pt>
                <c:pt idx="23">
                  <c:v>10</c:v>
                </c:pt>
                <c:pt idx="24">
                  <c:v>7</c:v>
                </c:pt>
                <c:pt idx="25">
                  <c:v>11</c:v>
                </c:pt>
                <c:pt idx="26">
                  <c:v>6</c:v>
                </c:pt>
                <c:pt idx="27">
                  <c:v>7</c:v>
                </c:pt>
              </c:numCache>
            </c:numRef>
          </c:val>
          <c:smooth val="0"/>
          <c:extLst>
            <c:ext xmlns:c16="http://schemas.microsoft.com/office/drawing/2014/chart" uri="{C3380CC4-5D6E-409C-BE32-E72D297353CC}">
              <c16:uniqueId val="{00000000-5BAD-44E2-B3C1-0F20F73105A9}"/>
            </c:ext>
          </c:extLst>
        </c:ser>
        <c:dLbls>
          <c:showLegendKey val="0"/>
          <c:showVal val="0"/>
          <c:showCatName val="0"/>
          <c:showSerName val="0"/>
          <c:showPercent val="0"/>
          <c:showBubbleSize val="0"/>
        </c:dLbls>
        <c:smooth val="0"/>
        <c:axId val="271624760"/>
        <c:axId val="271624432"/>
      </c:lineChart>
      <c:dateAx>
        <c:axId val="27162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24432"/>
        <c:crosses val="autoZero"/>
        <c:auto val="1"/>
        <c:lblOffset val="100"/>
        <c:baseTimeUnit val="days"/>
      </c:dateAx>
      <c:valAx>
        <c:axId val="27162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2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731</c:v>
                </c:pt>
              </c:numCache>
            </c:numRef>
          </c:val>
          <c:extLst>
            <c:ext xmlns:c16="http://schemas.microsoft.com/office/drawing/2014/chart" uri="{C3380CC4-5D6E-409C-BE32-E72D297353CC}">
              <c16:uniqueId val="{00000000-A362-4DEF-968E-4FBB6DA7E9E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A362-4DEF-968E-4FBB6DA7E9E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A362-4DEF-968E-4FBB6DA7E9E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A362-4DEF-968E-4FBB6DA7E9E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A362-4DEF-968E-4FBB6DA7E9E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362-4DEF-968E-4FBB6DA7E9E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A362-4DEF-968E-4FBB6DA7E9E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A362-4DEF-968E-4FBB6DA7E9E3}"/>
            </c:ext>
          </c:extLst>
        </c:ser>
        <c:dLbls>
          <c:showLegendKey val="0"/>
          <c:showVal val="0"/>
          <c:showCatName val="0"/>
          <c:showSerName val="0"/>
          <c:showPercent val="0"/>
          <c:showBubbleSize val="0"/>
        </c:dLbls>
        <c:gapWidth val="150"/>
        <c:overlap val="100"/>
        <c:axId val="343093792"/>
        <c:axId val="343095432"/>
      </c:barChart>
      <c:catAx>
        <c:axId val="34309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95432"/>
        <c:crosses val="autoZero"/>
        <c:auto val="1"/>
        <c:lblAlgn val="ctr"/>
        <c:lblOffset val="100"/>
        <c:noMultiLvlLbl val="0"/>
      </c:catAx>
      <c:valAx>
        <c:axId val="343095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9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6.2210456651224</c:v>
                </c:pt>
                <c:pt idx="1">
                  <c:v>3.7723362011913002</c:v>
                </c:pt>
                <c:pt idx="2">
                  <c:v>6.5519523494375003</c:v>
                </c:pt>
                <c:pt idx="3">
                  <c:v>7.2137657180675001</c:v>
                </c:pt>
                <c:pt idx="4">
                  <c:v>7.5446724023825</c:v>
                </c:pt>
              </c:numCache>
            </c:numRef>
          </c:val>
          <c:extLst>
            <c:ext xmlns:c16="http://schemas.microsoft.com/office/drawing/2014/chart" uri="{C3380CC4-5D6E-409C-BE32-E72D297353CC}">
              <c16:uniqueId val="{00000000-4B2A-4DF6-AF71-2568E6206FDB}"/>
            </c:ext>
          </c:extLst>
        </c:ser>
        <c:dLbls>
          <c:showLegendKey val="0"/>
          <c:showVal val="0"/>
          <c:showCatName val="0"/>
          <c:showSerName val="0"/>
          <c:showPercent val="0"/>
          <c:showBubbleSize val="0"/>
        </c:dLbls>
        <c:gapWidth val="219"/>
        <c:overlap val="-27"/>
        <c:axId val="141821064"/>
        <c:axId val="141819752"/>
      </c:barChart>
      <c:catAx>
        <c:axId val="14182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19752"/>
        <c:crosses val="autoZero"/>
        <c:auto val="1"/>
        <c:lblAlgn val="ctr"/>
        <c:lblOffset val="100"/>
        <c:noMultiLvlLbl val="0"/>
      </c:catAx>
      <c:valAx>
        <c:axId val="14181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82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701</c:v>
                </c:pt>
                <c:pt idx="2">
                  <c:v>101</c:v>
                </c:pt>
                <c:pt idx="3">
                  <c:v>63</c:v>
                </c:pt>
                <c:pt idx="4">
                  <c:v>23</c:v>
                </c:pt>
                <c:pt idx="5">
                  <c:v>6</c:v>
                </c:pt>
                <c:pt idx="6">
                  <c:v>7</c:v>
                </c:pt>
              </c:numCache>
            </c:numRef>
          </c:val>
          <c:extLst>
            <c:ext xmlns:c16="http://schemas.microsoft.com/office/drawing/2014/chart" uri="{C3380CC4-5D6E-409C-BE32-E72D297353CC}">
              <c16:uniqueId val="{00000000-2889-4D57-9345-F578245B2A2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26</c:v>
                </c:pt>
                <c:pt idx="1">
                  <c:v>397</c:v>
                </c:pt>
                <c:pt idx="2">
                  <c:v>98</c:v>
                </c:pt>
                <c:pt idx="3">
                  <c:v>45</c:v>
                </c:pt>
                <c:pt idx="4">
                  <c:v>13</c:v>
                </c:pt>
                <c:pt idx="5">
                  <c:v>6</c:v>
                </c:pt>
                <c:pt idx="6">
                  <c:v>4</c:v>
                </c:pt>
              </c:numCache>
            </c:numRef>
          </c:val>
          <c:extLst>
            <c:ext xmlns:c16="http://schemas.microsoft.com/office/drawing/2014/chart" uri="{C3380CC4-5D6E-409C-BE32-E72D297353CC}">
              <c16:uniqueId val="{00000001-2889-4D57-9345-F578245B2A2A}"/>
            </c:ext>
          </c:extLst>
        </c:ser>
        <c:dLbls>
          <c:showLegendKey val="0"/>
          <c:showVal val="0"/>
          <c:showCatName val="0"/>
          <c:showSerName val="0"/>
          <c:showPercent val="0"/>
          <c:showBubbleSize val="0"/>
        </c:dLbls>
        <c:gapWidth val="219"/>
        <c:overlap val="-27"/>
        <c:axId val="349548872"/>
        <c:axId val="349547232"/>
      </c:barChart>
      <c:catAx>
        <c:axId val="34954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47232"/>
        <c:crosses val="autoZero"/>
        <c:auto val="1"/>
        <c:lblAlgn val="ctr"/>
        <c:lblOffset val="100"/>
        <c:noMultiLvlLbl val="0"/>
      </c:catAx>
      <c:valAx>
        <c:axId val="34954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4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7.2944297082227996</c:v>
                </c:pt>
                <c:pt idx="2">
                  <c:v>0</c:v>
                </c:pt>
                <c:pt idx="3">
                  <c:v>0</c:v>
                </c:pt>
                <c:pt idx="4">
                  <c:v>7.0198675496689003</c:v>
                </c:pt>
                <c:pt idx="5">
                  <c:v>0.13245033112582999</c:v>
                </c:pt>
                <c:pt idx="6">
                  <c:v>0</c:v>
                </c:pt>
                <c:pt idx="7">
                  <c:v>7.2185430463575999</c:v>
                </c:pt>
                <c:pt idx="8">
                  <c:v>0</c:v>
                </c:pt>
                <c:pt idx="9">
                  <c:v>0</c:v>
                </c:pt>
                <c:pt idx="10">
                  <c:v>0</c:v>
                </c:pt>
                <c:pt idx="11">
                  <c:v>5.4232804232804002</c:v>
                </c:pt>
                <c:pt idx="12">
                  <c:v>0</c:v>
                </c:pt>
                <c:pt idx="13">
                  <c:v>6.5476190476190004</c:v>
                </c:pt>
                <c:pt idx="14">
                  <c:v>0</c:v>
                </c:pt>
                <c:pt idx="15">
                  <c:v>7.8093977498345</c:v>
                </c:pt>
                <c:pt idx="16">
                  <c:v>0</c:v>
                </c:pt>
                <c:pt idx="17">
                  <c:v>0</c:v>
                </c:pt>
                <c:pt idx="18">
                  <c:v>0</c:v>
                </c:pt>
                <c:pt idx="19">
                  <c:v>7.4123097286565001</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2B39-450A-A394-16121990AB50}"/>
            </c:ext>
          </c:extLst>
        </c:ser>
        <c:dLbls>
          <c:showLegendKey val="0"/>
          <c:showVal val="0"/>
          <c:showCatName val="0"/>
          <c:showSerName val="0"/>
          <c:showPercent val="0"/>
          <c:showBubbleSize val="0"/>
        </c:dLbls>
        <c:smooth val="0"/>
        <c:axId val="349549200"/>
        <c:axId val="349549856"/>
      </c:lineChart>
      <c:dateAx>
        <c:axId val="34954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49856"/>
        <c:crosses val="autoZero"/>
        <c:auto val="1"/>
        <c:lblOffset val="100"/>
        <c:baseTimeUnit val="days"/>
      </c:dateAx>
      <c:valAx>
        <c:axId val="34954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4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1509</c:v>
                </c:pt>
                <c:pt idx="1">
                  <c:v>1508</c:v>
                </c:pt>
                <c:pt idx="2">
                  <c:v>1508</c:v>
                </c:pt>
                <c:pt idx="3">
                  <c:v>1510</c:v>
                </c:pt>
                <c:pt idx="4">
                  <c:v>1510</c:v>
                </c:pt>
                <c:pt idx="5">
                  <c:v>1510</c:v>
                </c:pt>
                <c:pt idx="6">
                  <c:v>1510</c:v>
                </c:pt>
                <c:pt idx="7">
                  <c:v>1510</c:v>
                </c:pt>
                <c:pt idx="8">
                  <c:v>1510</c:v>
                </c:pt>
                <c:pt idx="9">
                  <c:v>1510</c:v>
                </c:pt>
                <c:pt idx="10">
                  <c:v>1511</c:v>
                </c:pt>
                <c:pt idx="11">
                  <c:v>1513</c:v>
                </c:pt>
                <c:pt idx="12">
                  <c:v>1512</c:v>
                </c:pt>
                <c:pt idx="13">
                  <c:v>1512</c:v>
                </c:pt>
                <c:pt idx="14">
                  <c:v>1511</c:v>
                </c:pt>
                <c:pt idx="15">
                  <c:v>1511</c:v>
                </c:pt>
                <c:pt idx="16">
                  <c:v>1512</c:v>
                </c:pt>
                <c:pt idx="17">
                  <c:v>1511</c:v>
                </c:pt>
                <c:pt idx="18">
                  <c:v>1511</c:v>
                </c:pt>
                <c:pt idx="19">
                  <c:v>1512</c:v>
                </c:pt>
                <c:pt idx="20">
                  <c:v>1512</c:v>
                </c:pt>
                <c:pt idx="21">
                  <c:v>1512</c:v>
                </c:pt>
                <c:pt idx="22">
                  <c:v>1513</c:v>
                </c:pt>
                <c:pt idx="23">
                  <c:v>1513</c:v>
                </c:pt>
                <c:pt idx="24">
                  <c:v>1513</c:v>
                </c:pt>
                <c:pt idx="25">
                  <c:v>1514</c:v>
                </c:pt>
                <c:pt idx="26">
                  <c:v>1513</c:v>
                </c:pt>
                <c:pt idx="27">
                  <c:v>1513</c:v>
                </c:pt>
              </c:numCache>
            </c:numRef>
          </c:val>
          <c:smooth val="0"/>
          <c:extLst>
            <c:ext xmlns:c16="http://schemas.microsoft.com/office/drawing/2014/chart" uri="{C3380CC4-5D6E-409C-BE32-E72D297353CC}">
              <c16:uniqueId val="{00000000-3086-40BB-9D96-50D88B18A4B4}"/>
            </c:ext>
          </c:extLst>
        </c:ser>
        <c:dLbls>
          <c:showLegendKey val="0"/>
          <c:showVal val="0"/>
          <c:showCatName val="0"/>
          <c:showSerName val="0"/>
          <c:showPercent val="0"/>
          <c:showBubbleSize val="0"/>
        </c:dLbls>
        <c:smooth val="0"/>
        <c:axId val="348636256"/>
        <c:axId val="348637896"/>
      </c:lineChart>
      <c:dateAx>
        <c:axId val="34863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7896"/>
        <c:crosses val="autoZero"/>
        <c:auto val="1"/>
        <c:lblOffset val="100"/>
        <c:baseTimeUnit val="days"/>
      </c:dateAx>
      <c:valAx>
        <c:axId val="34863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3</c:v>
                </c:pt>
                <c:pt idx="2">
                  <c:v>3</c:v>
                </c:pt>
                <c:pt idx="3">
                  <c:v>16</c:v>
                </c:pt>
                <c:pt idx="4">
                  <c:v>5</c:v>
                </c:pt>
                <c:pt idx="5">
                  <c:v>4</c:v>
                </c:pt>
                <c:pt idx="6">
                  <c:v>4</c:v>
                </c:pt>
                <c:pt idx="7">
                  <c:v>7</c:v>
                </c:pt>
                <c:pt idx="8">
                  <c:v>4</c:v>
                </c:pt>
                <c:pt idx="9">
                  <c:v>3</c:v>
                </c:pt>
                <c:pt idx="10">
                  <c:v>10</c:v>
                </c:pt>
                <c:pt idx="11">
                  <c:v>3</c:v>
                </c:pt>
                <c:pt idx="12">
                  <c:v>9</c:v>
                </c:pt>
                <c:pt idx="13">
                  <c:v>4</c:v>
                </c:pt>
                <c:pt idx="14">
                  <c:v>3</c:v>
                </c:pt>
                <c:pt idx="15">
                  <c:v>3</c:v>
                </c:pt>
                <c:pt idx="16">
                  <c:v>4</c:v>
                </c:pt>
                <c:pt idx="17">
                  <c:v>4</c:v>
                </c:pt>
                <c:pt idx="18">
                  <c:v>4</c:v>
                </c:pt>
                <c:pt idx="19">
                  <c:v>5</c:v>
                </c:pt>
                <c:pt idx="20">
                  <c:v>5</c:v>
                </c:pt>
                <c:pt idx="21">
                  <c:v>3</c:v>
                </c:pt>
                <c:pt idx="22">
                  <c:v>8</c:v>
                </c:pt>
                <c:pt idx="23">
                  <c:v>3</c:v>
                </c:pt>
                <c:pt idx="24">
                  <c:v>9</c:v>
                </c:pt>
                <c:pt idx="25">
                  <c:v>8</c:v>
                </c:pt>
                <c:pt idx="26">
                  <c:v>2</c:v>
                </c:pt>
                <c:pt idx="27">
                  <c:v>6</c:v>
                </c:pt>
              </c:numCache>
            </c:numRef>
          </c:val>
          <c:smooth val="0"/>
          <c:extLst>
            <c:ext xmlns:c16="http://schemas.microsoft.com/office/drawing/2014/chart" uri="{C3380CC4-5D6E-409C-BE32-E72D297353CC}">
              <c16:uniqueId val="{00000000-9DE2-4CF4-AF90-5A658F6E9C10}"/>
            </c:ext>
          </c:extLst>
        </c:ser>
        <c:dLbls>
          <c:showLegendKey val="0"/>
          <c:showVal val="0"/>
          <c:showCatName val="0"/>
          <c:showSerName val="0"/>
          <c:showPercent val="0"/>
          <c:showBubbleSize val="0"/>
        </c:dLbls>
        <c:smooth val="0"/>
        <c:axId val="348626416"/>
        <c:axId val="348627728"/>
      </c:lineChart>
      <c:dateAx>
        <c:axId val="34862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7728"/>
        <c:crosses val="autoZero"/>
        <c:auto val="1"/>
        <c:lblOffset val="100"/>
        <c:baseTimeUnit val="days"/>
      </c:dateAx>
      <c:valAx>
        <c:axId val="34862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108</c:v>
                </c:pt>
                <c:pt idx="2">
                  <c:v>0</c:v>
                </c:pt>
                <c:pt idx="3">
                  <c:v>0</c:v>
                </c:pt>
                <c:pt idx="4">
                  <c:v>105</c:v>
                </c:pt>
                <c:pt idx="5">
                  <c:v>2</c:v>
                </c:pt>
                <c:pt idx="6">
                  <c:v>0</c:v>
                </c:pt>
                <c:pt idx="7">
                  <c:v>107</c:v>
                </c:pt>
                <c:pt idx="8">
                  <c:v>0</c:v>
                </c:pt>
                <c:pt idx="9">
                  <c:v>0</c:v>
                </c:pt>
                <c:pt idx="10">
                  <c:v>0</c:v>
                </c:pt>
                <c:pt idx="11">
                  <c:v>82</c:v>
                </c:pt>
                <c:pt idx="12">
                  <c:v>0</c:v>
                </c:pt>
                <c:pt idx="13">
                  <c:v>99</c:v>
                </c:pt>
                <c:pt idx="14">
                  <c:v>0</c:v>
                </c:pt>
                <c:pt idx="15">
                  <c:v>118</c:v>
                </c:pt>
                <c:pt idx="16">
                  <c:v>0</c:v>
                </c:pt>
                <c:pt idx="17">
                  <c:v>0</c:v>
                </c:pt>
                <c:pt idx="18">
                  <c:v>0</c:v>
                </c:pt>
                <c:pt idx="19">
                  <c:v>112</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6049-42CA-97C1-BF7277565094}"/>
            </c:ext>
          </c:extLst>
        </c:ser>
        <c:dLbls>
          <c:showLegendKey val="0"/>
          <c:showVal val="0"/>
          <c:showCatName val="0"/>
          <c:showSerName val="0"/>
          <c:showPercent val="0"/>
          <c:showBubbleSize val="0"/>
        </c:dLbls>
        <c:smooth val="0"/>
        <c:axId val="348632320"/>
        <c:axId val="348627400"/>
      </c:lineChart>
      <c:dateAx>
        <c:axId val="34863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7400"/>
        <c:crosses val="autoZero"/>
        <c:auto val="1"/>
        <c:lblOffset val="100"/>
        <c:baseTimeUnit val="days"/>
      </c:dateAx>
      <c:valAx>
        <c:axId val="34862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0BDA-AAEC-4823-B515-1636326F682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CED1BF2-2B35-44F5-B16F-1515A629405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43216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76648-7C93-43B8-A4B3-89F3C0E13247}"/>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E6554D4C-3604-456F-A95E-9CD7AD5735EA}"/>
              </a:ext>
            </a:extLst>
          </p:cNvPr>
          <p:cNvGraphicFramePr>
            <a:graphicFrameLocks noGrp="1"/>
          </p:cNvGraphicFramePr>
          <p:nvPr>
            <p:ph type="chart" sz="quarter" idx="13"/>
            <p:extLst>
              <p:ext uri="{D42A27DB-BD31-4B8C-83A1-F6EECF244321}">
                <p14:modId xmlns:p14="http://schemas.microsoft.com/office/powerpoint/2010/main" val="3729588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E9A1E5-0FD9-4A0E-8D8A-B240657EF34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221FEE8-A411-45CA-8D2A-966E0806A0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993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4DA4-1110-48D7-9F85-5A7953FCCA3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C2DD4167-5709-47BC-8A1D-73C3B5CC317E}"/>
              </a:ext>
            </a:extLst>
          </p:cNvPr>
          <p:cNvGraphicFramePr>
            <a:graphicFrameLocks noGrp="1"/>
          </p:cNvGraphicFramePr>
          <p:nvPr>
            <p:ph type="chart" sz="quarter" idx="13"/>
            <p:extLst>
              <p:ext uri="{D42A27DB-BD31-4B8C-83A1-F6EECF244321}">
                <p14:modId xmlns:p14="http://schemas.microsoft.com/office/powerpoint/2010/main" val="1184519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4A3684-E32D-4558-9663-A334D3D2462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080D2F7-E9F2-4621-ACA7-6C43C205A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107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34ACD-0D7F-483E-8A71-9BE85847C0D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F810FC9-FE81-4CC6-BC33-80DC6D1F76F9}"/>
              </a:ext>
            </a:extLst>
          </p:cNvPr>
          <p:cNvGraphicFramePr>
            <a:graphicFrameLocks noGrp="1"/>
          </p:cNvGraphicFramePr>
          <p:nvPr>
            <p:ph type="chart" sz="quarter" idx="13"/>
            <p:extLst>
              <p:ext uri="{D42A27DB-BD31-4B8C-83A1-F6EECF244321}">
                <p14:modId xmlns:p14="http://schemas.microsoft.com/office/powerpoint/2010/main" val="1985131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AF550-1166-4AD3-ACDD-114CAE5DD42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8DB7FC0-67DB-4C28-A3F5-3077DDDAF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428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73A36-9A7E-46FC-810D-AA2CDE11007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13E8FB4-5D19-4517-93BA-E103E2285871}"/>
              </a:ext>
            </a:extLst>
          </p:cNvPr>
          <p:cNvGraphicFramePr>
            <a:graphicFrameLocks noGrp="1"/>
          </p:cNvGraphicFramePr>
          <p:nvPr>
            <p:ph type="chart" sz="quarter" idx="13"/>
            <p:extLst>
              <p:ext uri="{D42A27DB-BD31-4B8C-83A1-F6EECF244321}">
                <p14:modId xmlns:p14="http://schemas.microsoft.com/office/powerpoint/2010/main" val="1380377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DC7165-A891-4014-B506-90120A05F47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2F699F4-DE85-4D4F-9BDC-15330DD1C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6516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945B2-79FF-45C8-8B1E-BDA7CB3A7EE9}"/>
              </a:ext>
            </a:extLst>
          </p:cNvPr>
          <p:cNvSpPr>
            <a:spLocks noGrp="1"/>
          </p:cNvSpPr>
          <p:nvPr>
            <p:ph type="title"/>
          </p:nvPr>
        </p:nvSpPr>
        <p:spPr/>
        <p:txBody>
          <a:bodyPr/>
          <a:lstStyle/>
          <a:p>
            <a:r>
              <a:rPr lang="en-US"/>
              <a:t>(FB) Custom Own Posts Table (new) - 1 of 3</a:t>
            </a:r>
          </a:p>
        </p:txBody>
      </p:sp>
      <p:graphicFrame>
        <p:nvGraphicFramePr>
          <p:cNvPr id="5" name="Table Placeholder 4">
            <a:extLst>
              <a:ext uri="{FF2B5EF4-FFF2-40B4-BE49-F238E27FC236}">
                <a16:creationId xmlns:a16="http://schemas.microsoft.com/office/drawing/2014/main" id="{6B05BEB0-A2A6-46DE-A027-6E72954504E7}"/>
              </a:ext>
            </a:extLst>
          </p:cNvPr>
          <p:cNvGraphicFramePr>
            <a:graphicFrameLocks noGrp="1"/>
          </p:cNvGraphicFramePr>
          <p:nvPr>
            <p:ph type="tbl" sz="quarter" idx="13"/>
            <p:extLst>
              <p:ext uri="{D42A27DB-BD31-4B8C-83A1-F6EECF244321}">
                <p14:modId xmlns:p14="http://schemas.microsoft.com/office/powerpoint/2010/main" val="400136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5379246"/>
                    </a:ext>
                  </a:extLst>
                </a:gridCol>
                <a:gridCol w="822960">
                  <a:extLst>
                    <a:ext uri="{9D8B030D-6E8A-4147-A177-3AD203B41FA5}">
                      <a16:colId xmlns:a16="http://schemas.microsoft.com/office/drawing/2014/main" val="3966267793"/>
                    </a:ext>
                  </a:extLst>
                </a:gridCol>
                <a:gridCol w="822960">
                  <a:extLst>
                    <a:ext uri="{9D8B030D-6E8A-4147-A177-3AD203B41FA5}">
                      <a16:colId xmlns:a16="http://schemas.microsoft.com/office/drawing/2014/main" val="91527822"/>
                    </a:ext>
                  </a:extLst>
                </a:gridCol>
                <a:gridCol w="822960">
                  <a:extLst>
                    <a:ext uri="{9D8B030D-6E8A-4147-A177-3AD203B41FA5}">
                      <a16:colId xmlns:a16="http://schemas.microsoft.com/office/drawing/2014/main" val="3700447350"/>
                    </a:ext>
                  </a:extLst>
                </a:gridCol>
                <a:gridCol w="822960">
                  <a:extLst>
                    <a:ext uri="{9D8B030D-6E8A-4147-A177-3AD203B41FA5}">
                      <a16:colId xmlns:a16="http://schemas.microsoft.com/office/drawing/2014/main" val="3915425485"/>
                    </a:ext>
                  </a:extLst>
                </a:gridCol>
                <a:gridCol w="822960">
                  <a:extLst>
                    <a:ext uri="{9D8B030D-6E8A-4147-A177-3AD203B41FA5}">
                      <a16:colId xmlns:a16="http://schemas.microsoft.com/office/drawing/2014/main" val="3011549147"/>
                    </a:ext>
                  </a:extLst>
                </a:gridCol>
                <a:gridCol w="822960">
                  <a:extLst>
                    <a:ext uri="{9D8B030D-6E8A-4147-A177-3AD203B41FA5}">
                      <a16:colId xmlns:a16="http://schemas.microsoft.com/office/drawing/2014/main" val="700781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774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43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0397541"/>
                  </a:ext>
                </a:extLst>
              </a:tr>
            </a:tbl>
          </a:graphicData>
        </a:graphic>
      </p:graphicFrame>
      <p:sp>
        <p:nvSpPr>
          <p:cNvPr id="4" name="Text Placeholder 3">
            <a:extLst>
              <a:ext uri="{FF2B5EF4-FFF2-40B4-BE49-F238E27FC236}">
                <a16:creationId xmlns:a16="http://schemas.microsoft.com/office/drawing/2014/main" id="{466DCA75-D1E3-4DB0-A565-E65A1D10698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05374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8E449-974C-439C-A4DC-D46B2C0FE80B}"/>
              </a:ext>
            </a:extLst>
          </p:cNvPr>
          <p:cNvSpPr>
            <a:spLocks noGrp="1"/>
          </p:cNvSpPr>
          <p:nvPr>
            <p:ph type="title"/>
          </p:nvPr>
        </p:nvSpPr>
        <p:spPr/>
        <p:txBody>
          <a:bodyPr/>
          <a:lstStyle/>
          <a:p>
            <a:r>
              <a:rPr lang="en-US"/>
              <a:t>(FB) Custom Own Posts Table (new) - 2 of 3</a:t>
            </a:r>
          </a:p>
        </p:txBody>
      </p:sp>
      <p:graphicFrame>
        <p:nvGraphicFramePr>
          <p:cNvPr id="5" name="Table Placeholder 4">
            <a:extLst>
              <a:ext uri="{FF2B5EF4-FFF2-40B4-BE49-F238E27FC236}">
                <a16:creationId xmlns:a16="http://schemas.microsoft.com/office/drawing/2014/main" id="{6E411473-B9E7-4AED-8F4B-33085317AC2F}"/>
              </a:ext>
            </a:extLst>
          </p:cNvPr>
          <p:cNvGraphicFramePr>
            <a:graphicFrameLocks noGrp="1"/>
          </p:cNvGraphicFramePr>
          <p:nvPr>
            <p:ph type="tbl" sz="quarter" idx="13"/>
            <p:extLst>
              <p:ext uri="{D42A27DB-BD31-4B8C-83A1-F6EECF244321}">
                <p14:modId xmlns:p14="http://schemas.microsoft.com/office/powerpoint/2010/main" val="858478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7590668"/>
                    </a:ext>
                  </a:extLst>
                </a:gridCol>
                <a:gridCol w="822960">
                  <a:extLst>
                    <a:ext uri="{9D8B030D-6E8A-4147-A177-3AD203B41FA5}">
                      <a16:colId xmlns:a16="http://schemas.microsoft.com/office/drawing/2014/main" val="122357090"/>
                    </a:ext>
                  </a:extLst>
                </a:gridCol>
                <a:gridCol w="822960">
                  <a:extLst>
                    <a:ext uri="{9D8B030D-6E8A-4147-A177-3AD203B41FA5}">
                      <a16:colId xmlns:a16="http://schemas.microsoft.com/office/drawing/2014/main" val="692445773"/>
                    </a:ext>
                  </a:extLst>
                </a:gridCol>
                <a:gridCol w="822960">
                  <a:extLst>
                    <a:ext uri="{9D8B030D-6E8A-4147-A177-3AD203B41FA5}">
                      <a16:colId xmlns:a16="http://schemas.microsoft.com/office/drawing/2014/main" val="958396192"/>
                    </a:ext>
                  </a:extLst>
                </a:gridCol>
                <a:gridCol w="822960">
                  <a:extLst>
                    <a:ext uri="{9D8B030D-6E8A-4147-A177-3AD203B41FA5}">
                      <a16:colId xmlns:a16="http://schemas.microsoft.com/office/drawing/2014/main" val="323657058"/>
                    </a:ext>
                  </a:extLst>
                </a:gridCol>
                <a:gridCol w="822960">
                  <a:extLst>
                    <a:ext uri="{9D8B030D-6E8A-4147-A177-3AD203B41FA5}">
                      <a16:colId xmlns:a16="http://schemas.microsoft.com/office/drawing/2014/main" val="3552741300"/>
                    </a:ext>
                  </a:extLst>
                </a:gridCol>
                <a:gridCol w="822960">
                  <a:extLst>
                    <a:ext uri="{9D8B030D-6E8A-4147-A177-3AD203B41FA5}">
                      <a16:colId xmlns:a16="http://schemas.microsoft.com/office/drawing/2014/main" val="2866847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282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8857887"/>
                  </a:ext>
                </a:extLst>
              </a:tr>
            </a:tbl>
          </a:graphicData>
        </a:graphic>
      </p:graphicFrame>
      <p:sp>
        <p:nvSpPr>
          <p:cNvPr id="4" name="Text Placeholder 3">
            <a:extLst>
              <a:ext uri="{FF2B5EF4-FFF2-40B4-BE49-F238E27FC236}">
                <a16:creationId xmlns:a16="http://schemas.microsoft.com/office/drawing/2014/main" id="{CD2B4014-5387-4058-8144-652B475B46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39183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FE463-71A6-42E1-9C09-9430E5FC781D}"/>
              </a:ext>
            </a:extLst>
          </p:cNvPr>
          <p:cNvSpPr>
            <a:spLocks noGrp="1"/>
          </p:cNvSpPr>
          <p:nvPr>
            <p:ph type="title"/>
          </p:nvPr>
        </p:nvSpPr>
        <p:spPr/>
        <p:txBody>
          <a:bodyPr/>
          <a:lstStyle/>
          <a:p>
            <a:r>
              <a:rPr lang="en-US"/>
              <a:t>(FB) Custom Own Posts Table (new) - 3 of 3</a:t>
            </a:r>
          </a:p>
        </p:txBody>
      </p:sp>
      <p:graphicFrame>
        <p:nvGraphicFramePr>
          <p:cNvPr id="5" name="Table Placeholder 4">
            <a:extLst>
              <a:ext uri="{FF2B5EF4-FFF2-40B4-BE49-F238E27FC236}">
                <a16:creationId xmlns:a16="http://schemas.microsoft.com/office/drawing/2014/main" id="{322571E6-B40B-43A4-8B12-51997659AA81}"/>
              </a:ext>
            </a:extLst>
          </p:cNvPr>
          <p:cNvGraphicFramePr>
            <a:graphicFrameLocks noGrp="1"/>
          </p:cNvGraphicFramePr>
          <p:nvPr>
            <p:ph type="tbl" sz="quarter" idx="13"/>
            <p:extLst>
              <p:ext uri="{D42A27DB-BD31-4B8C-83A1-F6EECF244321}">
                <p14:modId xmlns:p14="http://schemas.microsoft.com/office/powerpoint/2010/main" val="3642160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5235918"/>
                    </a:ext>
                  </a:extLst>
                </a:gridCol>
                <a:gridCol w="822960">
                  <a:extLst>
                    <a:ext uri="{9D8B030D-6E8A-4147-A177-3AD203B41FA5}">
                      <a16:colId xmlns:a16="http://schemas.microsoft.com/office/drawing/2014/main" val="3731359155"/>
                    </a:ext>
                  </a:extLst>
                </a:gridCol>
                <a:gridCol w="822960">
                  <a:extLst>
                    <a:ext uri="{9D8B030D-6E8A-4147-A177-3AD203B41FA5}">
                      <a16:colId xmlns:a16="http://schemas.microsoft.com/office/drawing/2014/main" val="4040659241"/>
                    </a:ext>
                  </a:extLst>
                </a:gridCol>
                <a:gridCol w="822960">
                  <a:extLst>
                    <a:ext uri="{9D8B030D-6E8A-4147-A177-3AD203B41FA5}">
                      <a16:colId xmlns:a16="http://schemas.microsoft.com/office/drawing/2014/main" val="1481232823"/>
                    </a:ext>
                  </a:extLst>
                </a:gridCol>
                <a:gridCol w="822960">
                  <a:extLst>
                    <a:ext uri="{9D8B030D-6E8A-4147-A177-3AD203B41FA5}">
                      <a16:colId xmlns:a16="http://schemas.microsoft.com/office/drawing/2014/main" val="3336061395"/>
                    </a:ext>
                  </a:extLst>
                </a:gridCol>
                <a:gridCol w="822960">
                  <a:extLst>
                    <a:ext uri="{9D8B030D-6E8A-4147-A177-3AD203B41FA5}">
                      <a16:colId xmlns:a16="http://schemas.microsoft.com/office/drawing/2014/main" val="715215067"/>
                    </a:ext>
                  </a:extLst>
                </a:gridCol>
                <a:gridCol w="822960">
                  <a:extLst>
                    <a:ext uri="{9D8B030D-6E8A-4147-A177-3AD203B41FA5}">
                      <a16:colId xmlns:a16="http://schemas.microsoft.com/office/drawing/2014/main" val="319367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035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090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0573479"/>
                  </a:ext>
                </a:extLst>
              </a:tr>
            </a:tbl>
          </a:graphicData>
        </a:graphic>
      </p:graphicFrame>
      <p:sp>
        <p:nvSpPr>
          <p:cNvPr id="4" name="Text Placeholder 3">
            <a:extLst>
              <a:ext uri="{FF2B5EF4-FFF2-40B4-BE49-F238E27FC236}">
                <a16:creationId xmlns:a16="http://schemas.microsoft.com/office/drawing/2014/main" id="{4CB9170F-BE88-43DA-8FE4-F93DB863B20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0362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8471-E123-4978-A65E-F6F57B020D31}"/>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7A9E6F1-17AD-45CC-B444-5D1AF12E826F}"/>
              </a:ext>
            </a:extLst>
          </p:cNvPr>
          <p:cNvGraphicFramePr>
            <a:graphicFrameLocks noGrp="1"/>
          </p:cNvGraphicFramePr>
          <p:nvPr>
            <p:ph type="chart" sz="quarter" idx="13"/>
            <p:extLst>
              <p:ext uri="{D42A27DB-BD31-4B8C-83A1-F6EECF244321}">
                <p14:modId xmlns:p14="http://schemas.microsoft.com/office/powerpoint/2010/main" val="3494761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7590F2-1180-494F-A79B-61078A14718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DB0F559-D24D-4293-8AB2-2C051190C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005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25B24-EC99-4CA1-9E20-1D4E99935F4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7ADFF77-626C-47A4-9A10-58FC58BF9322}"/>
              </a:ext>
            </a:extLst>
          </p:cNvPr>
          <p:cNvGraphicFramePr>
            <a:graphicFrameLocks noGrp="1"/>
          </p:cNvGraphicFramePr>
          <p:nvPr>
            <p:ph type="chart" sz="quarter" idx="13"/>
            <p:extLst>
              <p:ext uri="{D42A27DB-BD31-4B8C-83A1-F6EECF244321}">
                <p14:modId xmlns:p14="http://schemas.microsoft.com/office/powerpoint/2010/main" val="572943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7122A-8625-49DB-A0FF-8C488181D87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00DF424-DE36-4343-8287-91DA77A0A9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9965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6D32A-E185-44BC-8B39-2FC0CB215ED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E9E701D-E10B-4D40-A542-9DDA90B5480B}"/>
              </a:ext>
            </a:extLst>
          </p:cNvPr>
          <p:cNvGraphicFramePr>
            <a:graphicFrameLocks noGrp="1"/>
          </p:cNvGraphicFramePr>
          <p:nvPr>
            <p:ph type="chart" sz="quarter" idx="13"/>
            <p:extLst>
              <p:ext uri="{D42A27DB-BD31-4B8C-83A1-F6EECF244321}">
                <p14:modId xmlns:p14="http://schemas.microsoft.com/office/powerpoint/2010/main" val="1742399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4189CA-FE00-4B52-983B-720A961F1BB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3785E35-9673-47AB-A09D-0B0285F509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402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CE99D-B65E-4D6C-A0F0-EB0A6A2FAD79}"/>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93FE8353-0E48-4370-93B9-C57C2EE5B754}"/>
              </a:ext>
            </a:extLst>
          </p:cNvPr>
          <p:cNvGraphicFramePr>
            <a:graphicFrameLocks noGrp="1"/>
          </p:cNvGraphicFramePr>
          <p:nvPr>
            <p:ph type="chart" sz="quarter" idx="13"/>
            <p:extLst>
              <p:ext uri="{D42A27DB-BD31-4B8C-83A1-F6EECF244321}">
                <p14:modId xmlns:p14="http://schemas.microsoft.com/office/powerpoint/2010/main" val="1496609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BB599-6813-43BA-8ECD-DA57F746359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19329D8-408F-4FBC-AF07-880C993FC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025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8746A-6282-4DDA-BEE7-A8EE485B0DF2}"/>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6D0110A0-9F93-423D-BB58-89E882918E9C}"/>
              </a:ext>
            </a:extLst>
          </p:cNvPr>
          <p:cNvGraphicFramePr>
            <a:graphicFrameLocks noGrp="1"/>
          </p:cNvGraphicFramePr>
          <p:nvPr>
            <p:ph type="chart" sz="quarter" idx="13"/>
            <p:extLst>
              <p:ext uri="{D42A27DB-BD31-4B8C-83A1-F6EECF244321}">
                <p14:modId xmlns:p14="http://schemas.microsoft.com/office/powerpoint/2010/main" val="2745769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CCCE9-2FE8-4027-81EA-A15A51FFC60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E40E3C8-D1AB-44F2-8EB4-BEC9E666F3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676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71984-098E-4452-BB51-DC45DEB5D81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3F94609-442A-4D7B-8388-BEF08C6BA0C9}"/>
              </a:ext>
            </a:extLst>
          </p:cNvPr>
          <p:cNvGraphicFramePr>
            <a:graphicFrameLocks noGrp="1"/>
          </p:cNvGraphicFramePr>
          <p:nvPr>
            <p:ph type="tbl" sz="quarter" idx="13"/>
            <p:extLst>
              <p:ext uri="{D42A27DB-BD31-4B8C-83A1-F6EECF244321}">
                <p14:modId xmlns:p14="http://schemas.microsoft.com/office/powerpoint/2010/main" val="107014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7946253"/>
                    </a:ext>
                  </a:extLst>
                </a:gridCol>
                <a:gridCol w="740664">
                  <a:extLst>
                    <a:ext uri="{9D8B030D-6E8A-4147-A177-3AD203B41FA5}">
                      <a16:colId xmlns:a16="http://schemas.microsoft.com/office/drawing/2014/main" val="1420748448"/>
                    </a:ext>
                  </a:extLst>
                </a:gridCol>
                <a:gridCol w="740664">
                  <a:extLst>
                    <a:ext uri="{9D8B030D-6E8A-4147-A177-3AD203B41FA5}">
                      <a16:colId xmlns:a16="http://schemas.microsoft.com/office/drawing/2014/main" val="570695207"/>
                    </a:ext>
                  </a:extLst>
                </a:gridCol>
                <a:gridCol w="740664">
                  <a:extLst>
                    <a:ext uri="{9D8B030D-6E8A-4147-A177-3AD203B41FA5}">
                      <a16:colId xmlns:a16="http://schemas.microsoft.com/office/drawing/2014/main" val="4086237315"/>
                    </a:ext>
                  </a:extLst>
                </a:gridCol>
                <a:gridCol w="740664">
                  <a:extLst>
                    <a:ext uri="{9D8B030D-6E8A-4147-A177-3AD203B41FA5}">
                      <a16:colId xmlns:a16="http://schemas.microsoft.com/office/drawing/2014/main" val="932185895"/>
                    </a:ext>
                  </a:extLst>
                </a:gridCol>
                <a:gridCol w="740664">
                  <a:extLst>
                    <a:ext uri="{9D8B030D-6E8A-4147-A177-3AD203B41FA5}">
                      <a16:colId xmlns:a16="http://schemas.microsoft.com/office/drawing/2014/main" val="3537655509"/>
                    </a:ext>
                  </a:extLst>
                </a:gridCol>
                <a:gridCol w="740664">
                  <a:extLst>
                    <a:ext uri="{9D8B030D-6E8A-4147-A177-3AD203B41FA5}">
                      <a16:colId xmlns:a16="http://schemas.microsoft.com/office/drawing/2014/main" val="930752158"/>
                    </a:ext>
                  </a:extLst>
                </a:gridCol>
                <a:gridCol w="740664">
                  <a:extLst>
                    <a:ext uri="{9D8B030D-6E8A-4147-A177-3AD203B41FA5}">
                      <a16:colId xmlns:a16="http://schemas.microsoft.com/office/drawing/2014/main" val="2859521119"/>
                    </a:ext>
                  </a:extLst>
                </a:gridCol>
                <a:gridCol w="740664">
                  <a:extLst>
                    <a:ext uri="{9D8B030D-6E8A-4147-A177-3AD203B41FA5}">
                      <a16:colId xmlns:a16="http://schemas.microsoft.com/office/drawing/2014/main" val="2938609977"/>
                    </a:ext>
                  </a:extLst>
                </a:gridCol>
                <a:gridCol w="740664">
                  <a:extLst>
                    <a:ext uri="{9D8B030D-6E8A-4147-A177-3AD203B41FA5}">
                      <a16:colId xmlns:a16="http://schemas.microsoft.com/office/drawing/2014/main" val="38671135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3786289"/>
                  </a:ext>
                </a:extLst>
              </a:tr>
              <a:tr h="370840">
                <a:tc>
                  <a:txBody>
                    <a:bodyPr/>
                    <a:lstStyle/>
                    <a:p>
                      <a:r>
                        <a:rPr lang="en-US" sz="1000"/>
                        <a:t>Oxford Fajar Pre-University</a:t>
                      </a:r>
                    </a:p>
                  </a:txBody>
                  <a:tcPr/>
                </a:tc>
                <a:tc>
                  <a:txBody>
                    <a:bodyPr/>
                    <a:lstStyle/>
                    <a:p>
                      <a:r>
                        <a:rPr lang="en-US" sz="1000"/>
                        <a:t>1513</a:t>
                      </a:r>
                    </a:p>
                  </a:txBody>
                  <a:tcPr/>
                </a:tc>
                <a:tc>
                  <a:txBody>
                    <a:bodyPr/>
                    <a:lstStyle/>
                    <a:p>
                      <a:r>
                        <a:rPr lang="en-US" sz="1000"/>
                        <a:t>7</a:t>
                      </a:r>
                    </a:p>
                  </a:txBody>
                  <a:tcPr/>
                </a:tc>
                <a:tc>
                  <a:txBody>
                    <a:bodyPr/>
                    <a:lstStyle/>
                    <a:p>
                      <a:r>
                        <a:rPr lang="en-US" sz="1000"/>
                        <a:t>8</a:t>
                      </a:r>
                    </a:p>
                  </a:txBody>
                  <a:tcPr/>
                </a:tc>
                <a:tc>
                  <a:txBody>
                    <a:bodyPr/>
                    <a:lstStyle/>
                    <a:p>
                      <a:r>
                        <a:rPr lang="en-US" sz="1000"/>
                        <a:t>733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6.1133%</a:t>
                      </a:r>
                    </a:p>
                  </a:txBody>
                  <a:tcPr/>
                </a:tc>
                <a:tc>
                  <a:txBody>
                    <a:bodyPr/>
                    <a:lstStyle/>
                    <a:p>
                      <a:r>
                        <a:rPr lang="en-US" sz="1000"/>
                        <a:t>0.0%</a:t>
                      </a:r>
                    </a:p>
                  </a:txBody>
                  <a:tcPr/>
                </a:tc>
                <a:extLst>
                  <a:ext uri="{0D108BD9-81ED-4DB2-BD59-A6C34878D82A}">
                    <a16:rowId xmlns:a16="http://schemas.microsoft.com/office/drawing/2014/main" val="2280207535"/>
                  </a:ext>
                </a:extLst>
              </a:tr>
            </a:tbl>
          </a:graphicData>
        </a:graphic>
      </p:graphicFrame>
      <p:sp>
        <p:nvSpPr>
          <p:cNvPr id="4" name="Text Placeholder 3">
            <a:extLst>
              <a:ext uri="{FF2B5EF4-FFF2-40B4-BE49-F238E27FC236}">
                <a16:creationId xmlns:a16="http://schemas.microsoft.com/office/drawing/2014/main" id="{6FE5C75F-0B62-4970-A4C0-1AD70593B1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63846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FD360-504B-4C3C-898E-BC5138A822DE}"/>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5EAD52A7-3D81-455B-B27B-3D055755C5BC}"/>
              </a:ext>
            </a:extLst>
          </p:cNvPr>
          <p:cNvGraphicFramePr>
            <a:graphicFrameLocks noGrp="1"/>
          </p:cNvGraphicFramePr>
          <p:nvPr>
            <p:ph type="tbl" sz="quarter" idx="13"/>
            <p:extLst>
              <p:ext uri="{D42A27DB-BD31-4B8C-83A1-F6EECF244321}">
                <p14:modId xmlns:p14="http://schemas.microsoft.com/office/powerpoint/2010/main" val="308493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36752674"/>
                    </a:ext>
                  </a:extLst>
                </a:gridCol>
                <a:gridCol w="1645920">
                  <a:extLst>
                    <a:ext uri="{9D8B030D-6E8A-4147-A177-3AD203B41FA5}">
                      <a16:colId xmlns:a16="http://schemas.microsoft.com/office/drawing/2014/main" val="771716193"/>
                    </a:ext>
                  </a:extLst>
                </a:gridCol>
                <a:gridCol w="1645920">
                  <a:extLst>
                    <a:ext uri="{9D8B030D-6E8A-4147-A177-3AD203B41FA5}">
                      <a16:colId xmlns:a16="http://schemas.microsoft.com/office/drawing/2014/main" val="236379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620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93920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91029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93807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4507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47776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03683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78863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70746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0972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038983779"/>
                  </a:ext>
                </a:extLst>
              </a:tr>
            </a:tbl>
          </a:graphicData>
        </a:graphic>
      </p:graphicFrame>
      <p:sp>
        <p:nvSpPr>
          <p:cNvPr id="4" name="Text Placeholder 3">
            <a:extLst>
              <a:ext uri="{FF2B5EF4-FFF2-40B4-BE49-F238E27FC236}">
                <a16:creationId xmlns:a16="http://schemas.microsoft.com/office/drawing/2014/main" id="{1FA843F5-B091-4594-9B5B-F4B5127C9D0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44253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25927-9339-4E14-950C-43AF055BC8AB}"/>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9BE3781-48F8-48F3-9426-56119F1471FB}"/>
              </a:ext>
            </a:extLst>
          </p:cNvPr>
          <p:cNvGraphicFramePr>
            <a:graphicFrameLocks noGrp="1"/>
          </p:cNvGraphicFramePr>
          <p:nvPr>
            <p:ph type="tbl" sz="quarter" idx="13"/>
            <p:extLst>
              <p:ext uri="{D42A27DB-BD31-4B8C-83A1-F6EECF244321}">
                <p14:modId xmlns:p14="http://schemas.microsoft.com/office/powerpoint/2010/main" val="290866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2843713"/>
                    </a:ext>
                  </a:extLst>
                </a:gridCol>
                <a:gridCol w="1645920">
                  <a:extLst>
                    <a:ext uri="{9D8B030D-6E8A-4147-A177-3AD203B41FA5}">
                      <a16:colId xmlns:a16="http://schemas.microsoft.com/office/drawing/2014/main" val="49807133"/>
                    </a:ext>
                  </a:extLst>
                </a:gridCol>
                <a:gridCol w="1645920">
                  <a:extLst>
                    <a:ext uri="{9D8B030D-6E8A-4147-A177-3AD203B41FA5}">
                      <a16:colId xmlns:a16="http://schemas.microsoft.com/office/drawing/2014/main" val="253248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6243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59177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68868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01028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66449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8831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68341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9937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0821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57036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4294539456"/>
                  </a:ext>
                </a:extLst>
              </a:tr>
            </a:tbl>
          </a:graphicData>
        </a:graphic>
      </p:graphicFrame>
      <p:sp>
        <p:nvSpPr>
          <p:cNvPr id="4" name="Text Placeholder 3">
            <a:extLst>
              <a:ext uri="{FF2B5EF4-FFF2-40B4-BE49-F238E27FC236}">
                <a16:creationId xmlns:a16="http://schemas.microsoft.com/office/drawing/2014/main" id="{4C296F3C-0CE2-40F5-AAB5-6BCA1D21CA3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64158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64EA6-5D43-451D-8B4D-A18C03AD9A4C}"/>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BB1E65EF-6AAC-42EF-9105-B90CA971541D}"/>
              </a:ext>
            </a:extLst>
          </p:cNvPr>
          <p:cNvGraphicFramePr>
            <a:graphicFrameLocks noGrp="1"/>
          </p:cNvGraphicFramePr>
          <p:nvPr>
            <p:ph type="tbl" sz="quarter" idx="13"/>
            <p:extLst>
              <p:ext uri="{D42A27DB-BD31-4B8C-83A1-F6EECF244321}">
                <p14:modId xmlns:p14="http://schemas.microsoft.com/office/powerpoint/2010/main" val="282975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61251111"/>
                    </a:ext>
                  </a:extLst>
                </a:gridCol>
                <a:gridCol w="1645920">
                  <a:extLst>
                    <a:ext uri="{9D8B030D-6E8A-4147-A177-3AD203B41FA5}">
                      <a16:colId xmlns:a16="http://schemas.microsoft.com/office/drawing/2014/main" val="3332484234"/>
                    </a:ext>
                  </a:extLst>
                </a:gridCol>
                <a:gridCol w="1645920">
                  <a:extLst>
                    <a:ext uri="{9D8B030D-6E8A-4147-A177-3AD203B41FA5}">
                      <a16:colId xmlns:a16="http://schemas.microsoft.com/office/drawing/2014/main" val="83524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77757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97086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59430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73121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8449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3643110263"/>
                  </a:ext>
                </a:extLst>
              </a:tr>
            </a:tbl>
          </a:graphicData>
        </a:graphic>
      </p:graphicFrame>
      <p:sp>
        <p:nvSpPr>
          <p:cNvPr id="4" name="Text Placeholder 3">
            <a:extLst>
              <a:ext uri="{FF2B5EF4-FFF2-40B4-BE49-F238E27FC236}">
                <a16:creationId xmlns:a16="http://schemas.microsoft.com/office/drawing/2014/main" id="{BC1BEA37-DB8C-49CC-B009-82ABC34ECA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85927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F88AB-6850-4AD3-8EF7-999D392D1E84}"/>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68084FDC-2CED-47F2-BB95-829095F1E4FF}"/>
              </a:ext>
            </a:extLst>
          </p:cNvPr>
          <p:cNvGraphicFramePr>
            <a:graphicFrameLocks noGrp="1"/>
          </p:cNvGraphicFramePr>
          <p:nvPr>
            <p:ph type="tbl" sz="quarter" idx="13"/>
            <p:extLst>
              <p:ext uri="{D42A27DB-BD31-4B8C-83A1-F6EECF244321}">
                <p14:modId xmlns:p14="http://schemas.microsoft.com/office/powerpoint/2010/main" val="101509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21365"/>
                    </a:ext>
                  </a:extLst>
                </a:gridCol>
                <a:gridCol w="658368">
                  <a:extLst>
                    <a:ext uri="{9D8B030D-6E8A-4147-A177-3AD203B41FA5}">
                      <a16:colId xmlns:a16="http://schemas.microsoft.com/office/drawing/2014/main" val="3582275116"/>
                    </a:ext>
                  </a:extLst>
                </a:gridCol>
                <a:gridCol w="658368">
                  <a:extLst>
                    <a:ext uri="{9D8B030D-6E8A-4147-A177-3AD203B41FA5}">
                      <a16:colId xmlns:a16="http://schemas.microsoft.com/office/drawing/2014/main" val="2500521925"/>
                    </a:ext>
                  </a:extLst>
                </a:gridCol>
                <a:gridCol w="658368">
                  <a:extLst>
                    <a:ext uri="{9D8B030D-6E8A-4147-A177-3AD203B41FA5}">
                      <a16:colId xmlns:a16="http://schemas.microsoft.com/office/drawing/2014/main" val="2644943255"/>
                    </a:ext>
                  </a:extLst>
                </a:gridCol>
                <a:gridCol w="658368">
                  <a:extLst>
                    <a:ext uri="{9D8B030D-6E8A-4147-A177-3AD203B41FA5}">
                      <a16:colId xmlns:a16="http://schemas.microsoft.com/office/drawing/2014/main" val="1279734208"/>
                    </a:ext>
                  </a:extLst>
                </a:gridCol>
                <a:gridCol w="658368">
                  <a:extLst>
                    <a:ext uri="{9D8B030D-6E8A-4147-A177-3AD203B41FA5}">
                      <a16:colId xmlns:a16="http://schemas.microsoft.com/office/drawing/2014/main" val="3314212489"/>
                    </a:ext>
                  </a:extLst>
                </a:gridCol>
                <a:gridCol w="658368">
                  <a:extLst>
                    <a:ext uri="{9D8B030D-6E8A-4147-A177-3AD203B41FA5}">
                      <a16:colId xmlns:a16="http://schemas.microsoft.com/office/drawing/2014/main" val="3077376113"/>
                    </a:ext>
                  </a:extLst>
                </a:gridCol>
                <a:gridCol w="658368">
                  <a:extLst>
                    <a:ext uri="{9D8B030D-6E8A-4147-A177-3AD203B41FA5}">
                      <a16:colId xmlns:a16="http://schemas.microsoft.com/office/drawing/2014/main" val="41666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810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816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12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- 2018-02-14 12:19:00</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7216491"/>
                  </a:ext>
                </a:extLst>
              </a:tr>
            </a:tbl>
          </a:graphicData>
        </a:graphic>
      </p:graphicFrame>
      <p:sp>
        <p:nvSpPr>
          <p:cNvPr id="4" name="Text Placeholder 3">
            <a:extLst>
              <a:ext uri="{FF2B5EF4-FFF2-40B4-BE49-F238E27FC236}">
                <a16:creationId xmlns:a16="http://schemas.microsoft.com/office/drawing/2014/main" id="{C6FAEC9A-B3FD-4D0A-A353-0CA003B891D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33918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41EA4-EE2F-4321-B769-1D79C56EB4C5}"/>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AC431E05-2BDD-4C73-9FDD-D13AE2A36CB3}"/>
              </a:ext>
            </a:extLst>
          </p:cNvPr>
          <p:cNvGraphicFramePr>
            <a:graphicFrameLocks noGrp="1"/>
          </p:cNvGraphicFramePr>
          <p:nvPr>
            <p:ph type="tbl" sz="quarter" idx="13"/>
            <p:extLst>
              <p:ext uri="{D42A27DB-BD31-4B8C-83A1-F6EECF244321}">
                <p14:modId xmlns:p14="http://schemas.microsoft.com/office/powerpoint/2010/main" val="336459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3366182"/>
                    </a:ext>
                  </a:extLst>
                </a:gridCol>
                <a:gridCol w="658368">
                  <a:extLst>
                    <a:ext uri="{9D8B030D-6E8A-4147-A177-3AD203B41FA5}">
                      <a16:colId xmlns:a16="http://schemas.microsoft.com/office/drawing/2014/main" val="1366831355"/>
                    </a:ext>
                  </a:extLst>
                </a:gridCol>
                <a:gridCol w="658368">
                  <a:extLst>
                    <a:ext uri="{9D8B030D-6E8A-4147-A177-3AD203B41FA5}">
                      <a16:colId xmlns:a16="http://schemas.microsoft.com/office/drawing/2014/main" val="215871396"/>
                    </a:ext>
                  </a:extLst>
                </a:gridCol>
                <a:gridCol w="658368">
                  <a:extLst>
                    <a:ext uri="{9D8B030D-6E8A-4147-A177-3AD203B41FA5}">
                      <a16:colId xmlns:a16="http://schemas.microsoft.com/office/drawing/2014/main" val="3460280957"/>
                    </a:ext>
                  </a:extLst>
                </a:gridCol>
                <a:gridCol w="658368">
                  <a:extLst>
                    <a:ext uri="{9D8B030D-6E8A-4147-A177-3AD203B41FA5}">
                      <a16:colId xmlns:a16="http://schemas.microsoft.com/office/drawing/2014/main" val="1864226365"/>
                    </a:ext>
                  </a:extLst>
                </a:gridCol>
                <a:gridCol w="658368">
                  <a:extLst>
                    <a:ext uri="{9D8B030D-6E8A-4147-A177-3AD203B41FA5}">
                      <a16:colId xmlns:a16="http://schemas.microsoft.com/office/drawing/2014/main" val="1671842949"/>
                    </a:ext>
                  </a:extLst>
                </a:gridCol>
                <a:gridCol w="658368">
                  <a:extLst>
                    <a:ext uri="{9D8B030D-6E8A-4147-A177-3AD203B41FA5}">
                      <a16:colId xmlns:a16="http://schemas.microsoft.com/office/drawing/2014/main" val="3968529612"/>
                    </a:ext>
                  </a:extLst>
                </a:gridCol>
                <a:gridCol w="658368">
                  <a:extLst>
                    <a:ext uri="{9D8B030D-6E8A-4147-A177-3AD203B41FA5}">
                      <a16:colId xmlns:a16="http://schemas.microsoft.com/office/drawing/2014/main" val="100614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606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- 2018-02-12 12:18:00</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0925330"/>
                  </a:ext>
                </a:extLst>
              </a:tr>
            </a:tbl>
          </a:graphicData>
        </a:graphic>
      </p:graphicFrame>
      <p:sp>
        <p:nvSpPr>
          <p:cNvPr id="4" name="Text Placeholder 3">
            <a:extLst>
              <a:ext uri="{FF2B5EF4-FFF2-40B4-BE49-F238E27FC236}">
                <a16:creationId xmlns:a16="http://schemas.microsoft.com/office/drawing/2014/main" id="{BE26BA23-D755-47FA-B6CD-9D7C7150E54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16632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E2B3B-6F55-4119-952A-3F953A383270}"/>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FC530B33-54E7-4E96-A6BB-9CD9F6BB53D6}"/>
              </a:ext>
            </a:extLst>
          </p:cNvPr>
          <p:cNvGraphicFramePr>
            <a:graphicFrameLocks noGrp="1"/>
          </p:cNvGraphicFramePr>
          <p:nvPr>
            <p:ph type="tbl" sz="quarter" idx="13"/>
            <p:extLst>
              <p:ext uri="{D42A27DB-BD31-4B8C-83A1-F6EECF244321}">
                <p14:modId xmlns:p14="http://schemas.microsoft.com/office/powerpoint/2010/main" val="174064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2477465"/>
                    </a:ext>
                  </a:extLst>
                </a:gridCol>
                <a:gridCol w="658368">
                  <a:extLst>
                    <a:ext uri="{9D8B030D-6E8A-4147-A177-3AD203B41FA5}">
                      <a16:colId xmlns:a16="http://schemas.microsoft.com/office/drawing/2014/main" val="4163717729"/>
                    </a:ext>
                  </a:extLst>
                </a:gridCol>
                <a:gridCol w="658368">
                  <a:extLst>
                    <a:ext uri="{9D8B030D-6E8A-4147-A177-3AD203B41FA5}">
                      <a16:colId xmlns:a16="http://schemas.microsoft.com/office/drawing/2014/main" val="2472978532"/>
                    </a:ext>
                  </a:extLst>
                </a:gridCol>
                <a:gridCol w="658368">
                  <a:extLst>
                    <a:ext uri="{9D8B030D-6E8A-4147-A177-3AD203B41FA5}">
                      <a16:colId xmlns:a16="http://schemas.microsoft.com/office/drawing/2014/main" val="1532470486"/>
                    </a:ext>
                  </a:extLst>
                </a:gridCol>
                <a:gridCol w="658368">
                  <a:extLst>
                    <a:ext uri="{9D8B030D-6E8A-4147-A177-3AD203B41FA5}">
                      <a16:colId xmlns:a16="http://schemas.microsoft.com/office/drawing/2014/main" val="3712380710"/>
                    </a:ext>
                  </a:extLst>
                </a:gridCol>
                <a:gridCol w="658368">
                  <a:extLst>
                    <a:ext uri="{9D8B030D-6E8A-4147-A177-3AD203B41FA5}">
                      <a16:colId xmlns:a16="http://schemas.microsoft.com/office/drawing/2014/main" val="2495155454"/>
                    </a:ext>
                  </a:extLst>
                </a:gridCol>
                <a:gridCol w="658368">
                  <a:extLst>
                    <a:ext uri="{9D8B030D-6E8A-4147-A177-3AD203B41FA5}">
                      <a16:colId xmlns:a16="http://schemas.microsoft.com/office/drawing/2014/main" val="2347137798"/>
                    </a:ext>
                  </a:extLst>
                </a:gridCol>
                <a:gridCol w="658368">
                  <a:extLst>
                    <a:ext uri="{9D8B030D-6E8A-4147-A177-3AD203B41FA5}">
                      <a16:colId xmlns:a16="http://schemas.microsoft.com/office/drawing/2014/main" val="195647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941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815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- 2018-02-06 15:36:01</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4337383"/>
                  </a:ext>
                </a:extLst>
              </a:tr>
            </a:tbl>
          </a:graphicData>
        </a:graphic>
      </p:graphicFrame>
      <p:sp>
        <p:nvSpPr>
          <p:cNvPr id="4" name="Text Placeholder 3">
            <a:extLst>
              <a:ext uri="{FF2B5EF4-FFF2-40B4-BE49-F238E27FC236}">
                <a16:creationId xmlns:a16="http://schemas.microsoft.com/office/drawing/2014/main" id="{CC401DCA-1C70-43B9-BA90-A5D1B0CDF2A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45283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8B35-094D-4A40-9471-792A374999E8}"/>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66AF6E94-782E-487D-B872-3878FCAE9D2A}"/>
              </a:ext>
            </a:extLst>
          </p:cNvPr>
          <p:cNvGraphicFramePr>
            <a:graphicFrameLocks noGrp="1"/>
          </p:cNvGraphicFramePr>
          <p:nvPr>
            <p:ph type="tbl" sz="quarter" idx="13"/>
            <p:extLst>
              <p:ext uri="{D42A27DB-BD31-4B8C-83A1-F6EECF244321}">
                <p14:modId xmlns:p14="http://schemas.microsoft.com/office/powerpoint/2010/main" val="412000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726451"/>
                    </a:ext>
                  </a:extLst>
                </a:gridCol>
                <a:gridCol w="658368">
                  <a:extLst>
                    <a:ext uri="{9D8B030D-6E8A-4147-A177-3AD203B41FA5}">
                      <a16:colId xmlns:a16="http://schemas.microsoft.com/office/drawing/2014/main" val="1988982766"/>
                    </a:ext>
                  </a:extLst>
                </a:gridCol>
                <a:gridCol w="658368">
                  <a:extLst>
                    <a:ext uri="{9D8B030D-6E8A-4147-A177-3AD203B41FA5}">
                      <a16:colId xmlns:a16="http://schemas.microsoft.com/office/drawing/2014/main" val="3919016357"/>
                    </a:ext>
                  </a:extLst>
                </a:gridCol>
                <a:gridCol w="658368">
                  <a:extLst>
                    <a:ext uri="{9D8B030D-6E8A-4147-A177-3AD203B41FA5}">
                      <a16:colId xmlns:a16="http://schemas.microsoft.com/office/drawing/2014/main" val="3745215101"/>
                    </a:ext>
                  </a:extLst>
                </a:gridCol>
                <a:gridCol w="658368">
                  <a:extLst>
                    <a:ext uri="{9D8B030D-6E8A-4147-A177-3AD203B41FA5}">
                      <a16:colId xmlns:a16="http://schemas.microsoft.com/office/drawing/2014/main" val="3827945451"/>
                    </a:ext>
                  </a:extLst>
                </a:gridCol>
                <a:gridCol w="658368">
                  <a:extLst>
                    <a:ext uri="{9D8B030D-6E8A-4147-A177-3AD203B41FA5}">
                      <a16:colId xmlns:a16="http://schemas.microsoft.com/office/drawing/2014/main" val="38936096"/>
                    </a:ext>
                  </a:extLst>
                </a:gridCol>
                <a:gridCol w="658368">
                  <a:extLst>
                    <a:ext uri="{9D8B030D-6E8A-4147-A177-3AD203B41FA5}">
                      <a16:colId xmlns:a16="http://schemas.microsoft.com/office/drawing/2014/main" val="678108741"/>
                    </a:ext>
                  </a:extLst>
                </a:gridCol>
                <a:gridCol w="658368">
                  <a:extLst>
                    <a:ext uri="{9D8B030D-6E8A-4147-A177-3AD203B41FA5}">
                      <a16:colId xmlns:a16="http://schemas.microsoft.com/office/drawing/2014/main" val="88603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489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74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2051664"/>
                  </a:ext>
                </a:extLst>
              </a:tr>
            </a:tbl>
          </a:graphicData>
        </a:graphic>
      </p:graphicFrame>
      <p:sp>
        <p:nvSpPr>
          <p:cNvPr id="4" name="Text Placeholder 3">
            <a:extLst>
              <a:ext uri="{FF2B5EF4-FFF2-40B4-BE49-F238E27FC236}">
                <a16:creationId xmlns:a16="http://schemas.microsoft.com/office/drawing/2014/main" id="{042800C3-2C6A-488B-BD15-3D0AF1394F4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12490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260B4-07BE-4D42-91B6-3A0FCEAC5066}"/>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BC1EAD8A-EFBC-4302-9FCE-D044B003368C}"/>
              </a:ext>
            </a:extLst>
          </p:cNvPr>
          <p:cNvGraphicFramePr>
            <a:graphicFrameLocks noGrp="1"/>
          </p:cNvGraphicFramePr>
          <p:nvPr>
            <p:ph type="tbl" sz="quarter" idx="13"/>
            <p:extLst>
              <p:ext uri="{D42A27DB-BD31-4B8C-83A1-F6EECF244321}">
                <p14:modId xmlns:p14="http://schemas.microsoft.com/office/powerpoint/2010/main" val="2696028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7268710"/>
                    </a:ext>
                  </a:extLst>
                </a:gridCol>
                <a:gridCol w="246888">
                  <a:extLst>
                    <a:ext uri="{9D8B030D-6E8A-4147-A177-3AD203B41FA5}">
                      <a16:colId xmlns:a16="http://schemas.microsoft.com/office/drawing/2014/main" val="1859902976"/>
                    </a:ext>
                  </a:extLst>
                </a:gridCol>
                <a:gridCol w="246888">
                  <a:extLst>
                    <a:ext uri="{9D8B030D-6E8A-4147-A177-3AD203B41FA5}">
                      <a16:colId xmlns:a16="http://schemas.microsoft.com/office/drawing/2014/main" val="1550506528"/>
                    </a:ext>
                  </a:extLst>
                </a:gridCol>
                <a:gridCol w="246888">
                  <a:extLst>
                    <a:ext uri="{9D8B030D-6E8A-4147-A177-3AD203B41FA5}">
                      <a16:colId xmlns:a16="http://schemas.microsoft.com/office/drawing/2014/main" val="577421718"/>
                    </a:ext>
                  </a:extLst>
                </a:gridCol>
                <a:gridCol w="246888">
                  <a:extLst>
                    <a:ext uri="{9D8B030D-6E8A-4147-A177-3AD203B41FA5}">
                      <a16:colId xmlns:a16="http://schemas.microsoft.com/office/drawing/2014/main" val="3473205544"/>
                    </a:ext>
                  </a:extLst>
                </a:gridCol>
                <a:gridCol w="246888">
                  <a:extLst>
                    <a:ext uri="{9D8B030D-6E8A-4147-A177-3AD203B41FA5}">
                      <a16:colId xmlns:a16="http://schemas.microsoft.com/office/drawing/2014/main" val="146945818"/>
                    </a:ext>
                  </a:extLst>
                </a:gridCol>
                <a:gridCol w="246888">
                  <a:extLst>
                    <a:ext uri="{9D8B030D-6E8A-4147-A177-3AD203B41FA5}">
                      <a16:colId xmlns:a16="http://schemas.microsoft.com/office/drawing/2014/main" val="4251740701"/>
                    </a:ext>
                  </a:extLst>
                </a:gridCol>
                <a:gridCol w="246888">
                  <a:extLst>
                    <a:ext uri="{9D8B030D-6E8A-4147-A177-3AD203B41FA5}">
                      <a16:colId xmlns:a16="http://schemas.microsoft.com/office/drawing/2014/main" val="2604670997"/>
                    </a:ext>
                  </a:extLst>
                </a:gridCol>
                <a:gridCol w="246888">
                  <a:extLst>
                    <a:ext uri="{9D8B030D-6E8A-4147-A177-3AD203B41FA5}">
                      <a16:colId xmlns:a16="http://schemas.microsoft.com/office/drawing/2014/main" val="900028762"/>
                    </a:ext>
                  </a:extLst>
                </a:gridCol>
                <a:gridCol w="246888">
                  <a:extLst>
                    <a:ext uri="{9D8B030D-6E8A-4147-A177-3AD203B41FA5}">
                      <a16:colId xmlns:a16="http://schemas.microsoft.com/office/drawing/2014/main" val="3108155369"/>
                    </a:ext>
                  </a:extLst>
                </a:gridCol>
                <a:gridCol w="246888">
                  <a:extLst>
                    <a:ext uri="{9D8B030D-6E8A-4147-A177-3AD203B41FA5}">
                      <a16:colId xmlns:a16="http://schemas.microsoft.com/office/drawing/2014/main" val="933157404"/>
                    </a:ext>
                  </a:extLst>
                </a:gridCol>
                <a:gridCol w="246888">
                  <a:extLst>
                    <a:ext uri="{9D8B030D-6E8A-4147-A177-3AD203B41FA5}">
                      <a16:colId xmlns:a16="http://schemas.microsoft.com/office/drawing/2014/main" val="441805661"/>
                    </a:ext>
                  </a:extLst>
                </a:gridCol>
                <a:gridCol w="246888">
                  <a:extLst>
                    <a:ext uri="{9D8B030D-6E8A-4147-A177-3AD203B41FA5}">
                      <a16:colId xmlns:a16="http://schemas.microsoft.com/office/drawing/2014/main" val="1605089882"/>
                    </a:ext>
                  </a:extLst>
                </a:gridCol>
                <a:gridCol w="246888">
                  <a:extLst>
                    <a:ext uri="{9D8B030D-6E8A-4147-A177-3AD203B41FA5}">
                      <a16:colId xmlns:a16="http://schemas.microsoft.com/office/drawing/2014/main" val="1292235970"/>
                    </a:ext>
                  </a:extLst>
                </a:gridCol>
                <a:gridCol w="246888">
                  <a:extLst>
                    <a:ext uri="{9D8B030D-6E8A-4147-A177-3AD203B41FA5}">
                      <a16:colId xmlns:a16="http://schemas.microsoft.com/office/drawing/2014/main" val="3136343084"/>
                    </a:ext>
                  </a:extLst>
                </a:gridCol>
                <a:gridCol w="246888">
                  <a:extLst>
                    <a:ext uri="{9D8B030D-6E8A-4147-A177-3AD203B41FA5}">
                      <a16:colId xmlns:a16="http://schemas.microsoft.com/office/drawing/2014/main" val="2914626985"/>
                    </a:ext>
                  </a:extLst>
                </a:gridCol>
                <a:gridCol w="246888">
                  <a:extLst>
                    <a:ext uri="{9D8B030D-6E8A-4147-A177-3AD203B41FA5}">
                      <a16:colId xmlns:a16="http://schemas.microsoft.com/office/drawing/2014/main" val="1973539514"/>
                    </a:ext>
                  </a:extLst>
                </a:gridCol>
                <a:gridCol w="246888">
                  <a:extLst>
                    <a:ext uri="{9D8B030D-6E8A-4147-A177-3AD203B41FA5}">
                      <a16:colId xmlns:a16="http://schemas.microsoft.com/office/drawing/2014/main" val="1441427566"/>
                    </a:ext>
                  </a:extLst>
                </a:gridCol>
                <a:gridCol w="246888">
                  <a:extLst>
                    <a:ext uri="{9D8B030D-6E8A-4147-A177-3AD203B41FA5}">
                      <a16:colId xmlns:a16="http://schemas.microsoft.com/office/drawing/2014/main" val="1855843499"/>
                    </a:ext>
                  </a:extLst>
                </a:gridCol>
                <a:gridCol w="246888">
                  <a:extLst>
                    <a:ext uri="{9D8B030D-6E8A-4147-A177-3AD203B41FA5}">
                      <a16:colId xmlns:a16="http://schemas.microsoft.com/office/drawing/2014/main" val="3021306334"/>
                    </a:ext>
                  </a:extLst>
                </a:gridCol>
                <a:gridCol w="246888">
                  <a:extLst>
                    <a:ext uri="{9D8B030D-6E8A-4147-A177-3AD203B41FA5}">
                      <a16:colId xmlns:a16="http://schemas.microsoft.com/office/drawing/2014/main" val="3604400588"/>
                    </a:ext>
                  </a:extLst>
                </a:gridCol>
                <a:gridCol w="246888">
                  <a:extLst>
                    <a:ext uri="{9D8B030D-6E8A-4147-A177-3AD203B41FA5}">
                      <a16:colId xmlns:a16="http://schemas.microsoft.com/office/drawing/2014/main" val="2105185123"/>
                    </a:ext>
                  </a:extLst>
                </a:gridCol>
                <a:gridCol w="246888">
                  <a:extLst>
                    <a:ext uri="{9D8B030D-6E8A-4147-A177-3AD203B41FA5}">
                      <a16:colId xmlns:a16="http://schemas.microsoft.com/office/drawing/2014/main" val="37160225"/>
                    </a:ext>
                  </a:extLst>
                </a:gridCol>
                <a:gridCol w="246888">
                  <a:extLst>
                    <a:ext uri="{9D8B030D-6E8A-4147-A177-3AD203B41FA5}">
                      <a16:colId xmlns:a16="http://schemas.microsoft.com/office/drawing/2014/main" val="162100539"/>
                    </a:ext>
                  </a:extLst>
                </a:gridCol>
                <a:gridCol w="246888">
                  <a:extLst>
                    <a:ext uri="{9D8B030D-6E8A-4147-A177-3AD203B41FA5}">
                      <a16:colId xmlns:a16="http://schemas.microsoft.com/office/drawing/2014/main" val="3961407422"/>
                    </a:ext>
                  </a:extLst>
                </a:gridCol>
                <a:gridCol w="246888">
                  <a:extLst>
                    <a:ext uri="{9D8B030D-6E8A-4147-A177-3AD203B41FA5}">
                      <a16:colId xmlns:a16="http://schemas.microsoft.com/office/drawing/2014/main" val="1698778856"/>
                    </a:ext>
                  </a:extLst>
                </a:gridCol>
                <a:gridCol w="246888">
                  <a:extLst>
                    <a:ext uri="{9D8B030D-6E8A-4147-A177-3AD203B41FA5}">
                      <a16:colId xmlns:a16="http://schemas.microsoft.com/office/drawing/2014/main" val="3322856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59771158"/>
                  </a:ext>
                </a:extLst>
              </a:tr>
            </a:tbl>
          </a:graphicData>
        </a:graphic>
      </p:graphicFrame>
      <p:sp>
        <p:nvSpPr>
          <p:cNvPr id="4" name="Text Placeholder 3">
            <a:extLst>
              <a:ext uri="{FF2B5EF4-FFF2-40B4-BE49-F238E27FC236}">
                <a16:creationId xmlns:a16="http://schemas.microsoft.com/office/drawing/2014/main" id="{3650A12D-40C5-43A7-9E47-F1410011632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1357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2AB6-7873-453A-AA66-DCF4AD4E7CBF}"/>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3146BEEE-6D48-4941-96C8-A6E692CCD9B5}"/>
              </a:ext>
            </a:extLst>
          </p:cNvPr>
          <p:cNvGraphicFramePr>
            <a:graphicFrameLocks noGrp="1"/>
          </p:cNvGraphicFramePr>
          <p:nvPr>
            <p:ph type="tbl" sz="quarter" idx="13"/>
            <p:extLst>
              <p:ext uri="{D42A27DB-BD31-4B8C-83A1-F6EECF244321}">
                <p14:modId xmlns:p14="http://schemas.microsoft.com/office/powerpoint/2010/main" val="391204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1665268"/>
                    </a:ext>
                  </a:extLst>
                </a:gridCol>
                <a:gridCol w="246888">
                  <a:extLst>
                    <a:ext uri="{9D8B030D-6E8A-4147-A177-3AD203B41FA5}">
                      <a16:colId xmlns:a16="http://schemas.microsoft.com/office/drawing/2014/main" val="428353749"/>
                    </a:ext>
                  </a:extLst>
                </a:gridCol>
                <a:gridCol w="246888">
                  <a:extLst>
                    <a:ext uri="{9D8B030D-6E8A-4147-A177-3AD203B41FA5}">
                      <a16:colId xmlns:a16="http://schemas.microsoft.com/office/drawing/2014/main" val="3578722174"/>
                    </a:ext>
                  </a:extLst>
                </a:gridCol>
                <a:gridCol w="246888">
                  <a:extLst>
                    <a:ext uri="{9D8B030D-6E8A-4147-A177-3AD203B41FA5}">
                      <a16:colId xmlns:a16="http://schemas.microsoft.com/office/drawing/2014/main" val="3482408603"/>
                    </a:ext>
                  </a:extLst>
                </a:gridCol>
                <a:gridCol w="246888">
                  <a:extLst>
                    <a:ext uri="{9D8B030D-6E8A-4147-A177-3AD203B41FA5}">
                      <a16:colId xmlns:a16="http://schemas.microsoft.com/office/drawing/2014/main" val="1440129123"/>
                    </a:ext>
                  </a:extLst>
                </a:gridCol>
                <a:gridCol w="246888">
                  <a:extLst>
                    <a:ext uri="{9D8B030D-6E8A-4147-A177-3AD203B41FA5}">
                      <a16:colId xmlns:a16="http://schemas.microsoft.com/office/drawing/2014/main" val="2988663420"/>
                    </a:ext>
                  </a:extLst>
                </a:gridCol>
                <a:gridCol w="246888">
                  <a:extLst>
                    <a:ext uri="{9D8B030D-6E8A-4147-A177-3AD203B41FA5}">
                      <a16:colId xmlns:a16="http://schemas.microsoft.com/office/drawing/2014/main" val="315546987"/>
                    </a:ext>
                  </a:extLst>
                </a:gridCol>
                <a:gridCol w="246888">
                  <a:extLst>
                    <a:ext uri="{9D8B030D-6E8A-4147-A177-3AD203B41FA5}">
                      <a16:colId xmlns:a16="http://schemas.microsoft.com/office/drawing/2014/main" val="2986348673"/>
                    </a:ext>
                  </a:extLst>
                </a:gridCol>
                <a:gridCol w="246888">
                  <a:extLst>
                    <a:ext uri="{9D8B030D-6E8A-4147-A177-3AD203B41FA5}">
                      <a16:colId xmlns:a16="http://schemas.microsoft.com/office/drawing/2014/main" val="2639607652"/>
                    </a:ext>
                  </a:extLst>
                </a:gridCol>
                <a:gridCol w="246888">
                  <a:extLst>
                    <a:ext uri="{9D8B030D-6E8A-4147-A177-3AD203B41FA5}">
                      <a16:colId xmlns:a16="http://schemas.microsoft.com/office/drawing/2014/main" val="313238493"/>
                    </a:ext>
                  </a:extLst>
                </a:gridCol>
                <a:gridCol w="246888">
                  <a:extLst>
                    <a:ext uri="{9D8B030D-6E8A-4147-A177-3AD203B41FA5}">
                      <a16:colId xmlns:a16="http://schemas.microsoft.com/office/drawing/2014/main" val="1995647829"/>
                    </a:ext>
                  </a:extLst>
                </a:gridCol>
                <a:gridCol w="246888">
                  <a:extLst>
                    <a:ext uri="{9D8B030D-6E8A-4147-A177-3AD203B41FA5}">
                      <a16:colId xmlns:a16="http://schemas.microsoft.com/office/drawing/2014/main" val="2900246957"/>
                    </a:ext>
                  </a:extLst>
                </a:gridCol>
                <a:gridCol w="246888">
                  <a:extLst>
                    <a:ext uri="{9D8B030D-6E8A-4147-A177-3AD203B41FA5}">
                      <a16:colId xmlns:a16="http://schemas.microsoft.com/office/drawing/2014/main" val="2372983534"/>
                    </a:ext>
                  </a:extLst>
                </a:gridCol>
                <a:gridCol w="246888">
                  <a:extLst>
                    <a:ext uri="{9D8B030D-6E8A-4147-A177-3AD203B41FA5}">
                      <a16:colId xmlns:a16="http://schemas.microsoft.com/office/drawing/2014/main" val="2071518901"/>
                    </a:ext>
                  </a:extLst>
                </a:gridCol>
                <a:gridCol w="246888">
                  <a:extLst>
                    <a:ext uri="{9D8B030D-6E8A-4147-A177-3AD203B41FA5}">
                      <a16:colId xmlns:a16="http://schemas.microsoft.com/office/drawing/2014/main" val="1441806845"/>
                    </a:ext>
                  </a:extLst>
                </a:gridCol>
                <a:gridCol w="246888">
                  <a:extLst>
                    <a:ext uri="{9D8B030D-6E8A-4147-A177-3AD203B41FA5}">
                      <a16:colId xmlns:a16="http://schemas.microsoft.com/office/drawing/2014/main" val="2662560688"/>
                    </a:ext>
                  </a:extLst>
                </a:gridCol>
                <a:gridCol w="246888">
                  <a:extLst>
                    <a:ext uri="{9D8B030D-6E8A-4147-A177-3AD203B41FA5}">
                      <a16:colId xmlns:a16="http://schemas.microsoft.com/office/drawing/2014/main" val="372277460"/>
                    </a:ext>
                  </a:extLst>
                </a:gridCol>
                <a:gridCol w="246888">
                  <a:extLst>
                    <a:ext uri="{9D8B030D-6E8A-4147-A177-3AD203B41FA5}">
                      <a16:colId xmlns:a16="http://schemas.microsoft.com/office/drawing/2014/main" val="3915517902"/>
                    </a:ext>
                  </a:extLst>
                </a:gridCol>
                <a:gridCol w="246888">
                  <a:extLst>
                    <a:ext uri="{9D8B030D-6E8A-4147-A177-3AD203B41FA5}">
                      <a16:colId xmlns:a16="http://schemas.microsoft.com/office/drawing/2014/main" val="881488161"/>
                    </a:ext>
                  </a:extLst>
                </a:gridCol>
                <a:gridCol w="246888">
                  <a:extLst>
                    <a:ext uri="{9D8B030D-6E8A-4147-A177-3AD203B41FA5}">
                      <a16:colId xmlns:a16="http://schemas.microsoft.com/office/drawing/2014/main" val="4223930790"/>
                    </a:ext>
                  </a:extLst>
                </a:gridCol>
                <a:gridCol w="246888">
                  <a:extLst>
                    <a:ext uri="{9D8B030D-6E8A-4147-A177-3AD203B41FA5}">
                      <a16:colId xmlns:a16="http://schemas.microsoft.com/office/drawing/2014/main" val="531535854"/>
                    </a:ext>
                  </a:extLst>
                </a:gridCol>
                <a:gridCol w="246888">
                  <a:extLst>
                    <a:ext uri="{9D8B030D-6E8A-4147-A177-3AD203B41FA5}">
                      <a16:colId xmlns:a16="http://schemas.microsoft.com/office/drawing/2014/main" val="2382685099"/>
                    </a:ext>
                  </a:extLst>
                </a:gridCol>
                <a:gridCol w="246888">
                  <a:extLst>
                    <a:ext uri="{9D8B030D-6E8A-4147-A177-3AD203B41FA5}">
                      <a16:colId xmlns:a16="http://schemas.microsoft.com/office/drawing/2014/main" val="1475258810"/>
                    </a:ext>
                  </a:extLst>
                </a:gridCol>
                <a:gridCol w="246888">
                  <a:extLst>
                    <a:ext uri="{9D8B030D-6E8A-4147-A177-3AD203B41FA5}">
                      <a16:colId xmlns:a16="http://schemas.microsoft.com/office/drawing/2014/main" val="2423624555"/>
                    </a:ext>
                  </a:extLst>
                </a:gridCol>
                <a:gridCol w="246888">
                  <a:extLst>
                    <a:ext uri="{9D8B030D-6E8A-4147-A177-3AD203B41FA5}">
                      <a16:colId xmlns:a16="http://schemas.microsoft.com/office/drawing/2014/main" val="235940716"/>
                    </a:ext>
                  </a:extLst>
                </a:gridCol>
                <a:gridCol w="246888">
                  <a:extLst>
                    <a:ext uri="{9D8B030D-6E8A-4147-A177-3AD203B41FA5}">
                      <a16:colId xmlns:a16="http://schemas.microsoft.com/office/drawing/2014/main" val="1124892272"/>
                    </a:ext>
                  </a:extLst>
                </a:gridCol>
                <a:gridCol w="246888">
                  <a:extLst>
                    <a:ext uri="{9D8B030D-6E8A-4147-A177-3AD203B41FA5}">
                      <a16:colId xmlns:a16="http://schemas.microsoft.com/office/drawing/2014/main" val="112714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225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- 2018-02-20 13:20:00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any words that end with –ible and –able? Leave your answer in the comment section below. 😃
Let us start first!
‘Collectible’ and ‘unmentionable’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1383802"/>
                  </a:ext>
                </a:extLst>
              </a:tr>
            </a:tbl>
          </a:graphicData>
        </a:graphic>
      </p:graphicFrame>
      <p:sp>
        <p:nvSpPr>
          <p:cNvPr id="4" name="Text Placeholder 3">
            <a:extLst>
              <a:ext uri="{FF2B5EF4-FFF2-40B4-BE49-F238E27FC236}">
                <a16:creationId xmlns:a16="http://schemas.microsoft.com/office/drawing/2014/main" id="{1B712A97-5B95-4D94-B315-50555EB691D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71408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B6F5A-7D1F-461D-82BC-FF7C37539A90}"/>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8DB521AF-2FD9-440C-8FAA-DC5F2395518F}"/>
              </a:ext>
            </a:extLst>
          </p:cNvPr>
          <p:cNvGraphicFramePr>
            <a:graphicFrameLocks noGrp="1"/>
          </p:cNvGraphicFramePr>
          <p:nvPr>
            <p:ph type="tbl" sz="quarter" idx="13"/>
            <p:extLst>
              <p:ext uri="{D42A27DB-BD31-4B8C-83A1-F6EECF244321}">
                <p14:modId xmlns:p14="http://schemas.microsoft.com/office/powerpoint/2010/main" val="122625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7046100"/>
                    </a:ext>
                  </a:extLst>
                </a:gridCol>
                <a:gridCol w="246888">
                  <a:extLst>
                    <a:ext uri="{9D8B030D-6E8A-4147-A177-3AD203B41FA5}">
                      <a16:colId xmlns:a16="http://schemas.microsoft.com/office/drawing/2014/main" val="2413576025"/>
                    </a:ext>
                  </a:extLst>
                </a:gridCol>
                <a:gridCol w="246888">
                  <a:extLst>
                    <a:ext uri="{9D8B030D-6E8A-4147-A177-3AD203B41FA5}">
                      <a16:colId xmlns:a16="http://schemas.microsoft.com/office/drawing/2014/main" val="1522693754"/>
                    </a:ext>
                  </a:extLst>
                </a:gridCol>
                <a:gridCol w="246888">
                  <a:extLst>
                    <a:ext uri="{9D8B030D-6E8A-4147-A177-3AD203B41FA5}">
                      <a16:colId xmlns:a16="http://schemas.microsoft.com/office/drawing/2014/main" val="737085329"/>
                    </a:ext>
                  </a:extLst>
                </a:gridCol>
                <a:gridCol w="246888">
                  <a:extLst>
                    <a:ext uri="{9D8B030D-6E8A-4147-A177-3AD203B41FA5}">
                      <a16:colId xmlns:a16="http://schemas.microsoft.com/office/drawing/2014/main" val="150223117"/>
                    </a:ext>
                  </a:extLst>
                </a:gridCol>
                <a:gridCol w="246888">
                  <a:extLst>
                    <a:ext uri="{9D8B030D-6E8A-4147-A177-3AD203B41FA5}">
                      <a16:colId xmlns:a16="http://schemas.microsoft.com/office/drawing/2014/main" val="3278110760"/>
                    </a:ext>
                  </a:extLst>
                </a:gridCol>
                <a:gridCol w="246888">
                  <a:extLst>
                    <a:ext uri="{9D8B030D-6E8A-4147-A177-3AD203B41FA5}">
                      <a16:colId xmlns:a16="http://schemas.microsoft.com/office/drawing/2014/main" val="2723319569"/>
                    </a:ext>
                  </a:extLst>
                </a:gridCol>
                <a:gridCol w="246888">
                  <a:extLst>
                    <a:ext uri="{9D8B030D-6E8A-4147-A177-3AD203B41FA5}">
                      <a16:colId xmlns:a16="http://schemas.microsoft.com/office/drawing/2014/main" val="141627410"/>
                    </a:ext>
                  </a:extLst>
                </a:gridCol>
                <a:gridCol w="246888">
                  <a:extLst>
                    <a:ext uri="{9D8B030D-6E8A-4147-A177-3AD203B41FA5}">
                      <a16:colId xmlns:a16="http://schemas.microsoft.com/office/drawing/2014/main" val="3728842762"/>
                    </a:ext>
                  </a:extLst>
                </a:gridCol>
                <a:gridCol w="246888">
                  <a:extLst>
                    <a:ext uri="{9D8B030D-6E8A-4147-A177-3AD203B41FA5}">
                      <a16:colId xmlns:a16="http://schemas.microsoft.com/office/drawing/2014/main" val="3984649242"/>
                    </a:ext>
                  </a:extLst>
                </a:gridCol>
                <a:gridCol w="246888">
                  <a:extLst>
                    <a:ext uri="{9D8B030D-6E8A-4147-A177-3AD203B41FA5}">
                      <a16:colId xmlns:a16="http://schemas.microsoft.com/office/drawing/2014/main" val="1709665225"/>
                    </a:ext>
                  </a:extLst>
                </a:gridCol>
                <a:gridCol w="246888">
                  <a:extLst>
                    <a:ext uri="{9D8B030D-6E8A-4147-A177-3AD203B41FA5}">
                      <a16:colId xmlns:a16="http://schemas.microsoft.com/office/drawing/2014/main" val="162065592"/>
                    </a:ext>
                  </a:extLst>
                </a:gridCol>
                <a:gridCol w="246888">
                  <a:extLst>
                    <a:ext uri="{9D8B030D-6E8A-4147-A177-3AD203B41FA5}">
                      <a16:colId xmlns:a16="http://schemas.microsoft.com/office/drawing/2014/main" val="3376786842"/>
                    </a:ext>
                  </a:extLst>
                </a:gridCol>
                <a:gridCol w="246888">
                  <a:extLst>
                    <a:ext uri="{9D8B030D-6E8A-4147-A177-3AD203B41FA5}">
                      <a16:colId xmlns:a16="http://schemas.microsoft.com/office/drawing/2014/main" val="2378417330"/>
                    </a:ext>
                  </a:extLst>
                </a:gridCol>
                <a:gridCol w="246888">
                  <a:extLst>
                    <a:ext uri="{9D8B030D-6E8A-4147-A177-3AD203B41FA5}">
                      <a16:colId xmlns:a16="http://schemas.microsoft.com/office/drawing/2014/main" val="3547936170"/>
                    </a:ext>
                  </a:extLst>
                </a:gridCol>
                <a:gridCol w="246888">
                  <a:extLst>
                    <a:ext uri="{9D8B030D-6E8A-4147-A177-3AD203B41FA5}">
                      <a16:colId xmlns:a16="http://schemas.microsoft.com/office/drawing/2014/main" val="1437305722"/>
                    </a:ext>
                  </a:extLst>
                </a:gridCol>
                <a:gridCol w="246888">
                  <a:extLst>
                    <a:ext uri="{9D8B030D-6E8A-4147-A177-3AD203B41FA5}">
                      <a16:colId xmlns:a16="http://schemas.microsoft.com/office/drawing/2014/main" val="2181105448"/>
                    </a:ext>
                  </a:extLst>
                </a:gridCol>
                <a:gridCol w="246888">
                  <a:extLst>
                    <a:ext uri="{9D8B030D-6E8A-4147-A177-3AD203B41FA5}">
                      <a16:colId xmlns:a16="http://schemas.microsoft.com/office/drawing/2014/main" val="32002624"/>
                    </a:ext>
                  </a:extLst>
                </a:gridCol>
                <a:gridCol w="246888">
                  <a:extLst>
                    <a:ext uri="{9D8B030D-6E8A-4147-A177-3AD203B41FA5}">
                      <a16:colId xmlns:a16="http://schemas.microsoft.com/office/drawing/2014/main" val="2965844438"/>
                    </a:ext>
                  </a:extLst>
                </a:gridCol>
                <a:gridCol w="246888">
                  <a:extLst>
                    <a:ext uri="{9D8B030D-6E8A-4147-A177-3AD203B41FA5}">
                      <a16:colId xmlns:a16="http://schemas.microsoft.com/office/drawing/2014/main" val="2313145255"/>
                    </a:ext>
                  </a:extLst>
                </a:gridCol>
                <a:gridCol w="246888">
                  <a:extLst>
                    <a:ext uri="{9D8B030D-6E8A-4147-A177-3AD203B41FA5}">
                      <a16:colId xmlns:a16="http://schemas.microsoft.com/office/drawing/2014/main" val="258296711"/>
                    </a:ext>
                  </a:extLst>
                </a:gridCol>
                <a:gridCol w="246888">
                  <a:extLst>
                    <a:ext uri="{9D8B030D-6E8A-4147-A177-3AD203B41FA5}">
                      <a16:colId xmlns:a16="http://schemas.microsoft.com/office/drawing/2014/main" val="1248993654"/>
                    </a:ext>
                  </a:extLst>
                </a:gridCol>
                <a:gridCol w="246888">
                  <a:extLst>
                    <a:ext uri="{9D8B030D-6E8A-4147-A177-3AD203B41FA5}">
                      <a16:colId xmlns:a16="http://schemas.microsoft.com/office/drawing/2014/main" val="3984853019"/>
                    </a:ext>
                  </a:extLst>
                </a:gridCol>
                <a:gridCol w="246888">
                  <a:extLst>
                    <a:ext uri="{9D8B030D-6E8A-4147-A177-3AD203B41FA5}">
                      <a16:colId xmlns:a16="http://schemas.microsoft.com/office/drawing/2014/main" val="1107237335"/>
                    </a:ext>
                  </a:extLst>
                </a:gridCol>
                <a:gridCol w="246888">
                  <a:extLst>
                    <a:ext uri="{9D8B030D-6E8A-4147-A177-3AD203B41FA5}">
                      <a16:colId xmlns:a16="http://schemas.microsoft.com/office/drawing/2014/main" val="663946101"/>
                    </a:ext>
                  </a:extLst>
                </a:gridCol>
                <a:gridCol w="246888">
                  <a:extLst>
                    <a:ext uri="{9D8B030D-6E8A-4147-A177-3AD203B41FA5}">
                      <a16:colId xmlns:a16="http://schemas.microsoft.com/office/drawing/2014/main" val="2512812558"/>
                    </a:ext>
                  </a:extLst>
                </a:gridCol>
                <a:gridCol w="246888">
                  <a:extLst>
                    <a:ext uri="{9D8B030D-6E8A-4147-A177-3AD203B41FA5}">
                      <a16:colId xmlns:a16="http://schemas.microsoft.com/office/drawing/2014/main" val="127135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543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- 2018-02-16 00:20:00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5976747"/>
                  </a:ext>
                </a:extLst>
              </a:tr>
            </a:tbl>
          </a:graphicData>
        </a:graphic>
      </p:graphicFrame>
      <p:sp>
        <p:nvSpPr>
          <p:cNvPr id="4" name="Text Placeholder 3">
            <a:extLst>
              <a:ext uri="{FF2B5EF4-FFF2-40B4-BE49-F238E27FC236}">
                <a16:creationId xmlns:a16="http://schemas.microsoft.com/office/drawing/2014/main" id="{097FBF2E-D3C0-4D9F-A4A5-CD684555E33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86235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1218-3BFD-4A06-9886-E010BCFA3E59}"/>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2D969C59-5BDF-430C-BB3C-634C0A91D2B9}"/>
              </a:ext>
            </a:extLst>
          </p:cNvPr>
          <p:cNvGraphicFramePr>
            <a:graphicFrameLocks noGrp="1"/>
          </p:cNvGraphicFramePr>
          <p:nvPr>
            <p:ph type="tbl" sz="quarter" idx="13"/>
            <p:extLst>
              <p:ext uri="{D42A27DB-BD31-4B8C-83A1-F6EECF244321}">
                <p14:modId xmlns:p14="http://schemas.microsoft.com/office/powerpoint/2010/main" val="3547062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2920127"/>
                    </a:ext>
                  </a:extLst>
                </a:gridCol>
                <a:gridCol w="246888">
                  <a:extLst>
                    <a:ext uri="{9D8B030D-6E8A-4147-A177-3AD203B41FA5}">
                      <a16:colId xmlns:a16="http://schemas.microsoft.com/office/drawing/2014/main" val="3984280983"/>
                    </a:ext>
                  </a:extLst>
                </a:gridCol>
                <a:gridCol w="246888">
                  <a:extLst>
                    <a:ext uri="{9D8B030D-6E8A-4147-A177-3AD203B41FA5}">
                      <a16:colId xmlns:a16="http://schemas.microsoft.com/office/drawing/2014/main" val="44926205"/>
                    </a:ext>
                  </a:extLst>
                </a:gridCol>
                <a:gridCol w="246888">
                  <a:extLst>
                    <a:ext uri="{9D8B030D-6E8A-4147-A177-3AD203B41FA5}">
                      <a16:colId xmlns:a16="http://schemas.microsoft.com/office/drawing/2014/main" val="3587695184"/>
                    </a:ext>
                  </a:extLst>
                </a:gridCol>
                <a:gridCol w="246888">
                  <a:extLst>
                    <a:ext uri="{9D8B030D-6E8A-4147-A177-3AD203B41FA5}">
                      <a16:colId xmlns:a16="http://schemas.microsoft.com/office/drawing/2014/main" val="1543515016"/>
                    </a:ext>
                  </a:extLst>
                </a:gridCol>
                <a:gridCol w="246888">
                  <a:extLst>
                    <a:ext uri="{9D8B030D-6E8A-4147-A177-3AD203B41FA5}">
                      <a16:colId xmlns:a16="http://schemas.microsoft.com/office/drawing/2014/main" val="230822828"/>
                    </a:ext>
                  </a:extLst>
                </a:gridCol>
                <a:gridCol w="246888">
                  <a:extLst>
                    <a:ext uri="{9D8B030D-6E8A-4147-A177-3AD203B41FA5}">
                      <a16:colId xmlns:a16="http://schemas.microsoft.com/office/drawing/2014/main" val="3021762472"/>
                    </a:ext>
                  </a:extLst>
                </a:gridCol>
                <a:gridCol w="246888">
                  <a:extLst>
                    <a:ext uri="{9D8B030D-6E8A-4147-A177-3AD203B41FA5}">
                      <a16:colId xmlns:a16="http://schemas.microsoft.com/office/drawing/2014/main" val="796146765"/>
                    </a:ext>
                  </a:extLst>
                </a:gridCol>
                <a:gridCol w="246888">
                  <a:extLst>
                    <a:ext uri="{9D8B030D-6E8A-4147-A177-3AD203B41FA5}">
                      <a16:colId xmlns:a16="http://schemas.microsoft.com/office/drawing/2014/main" val="420234597"/>
                    </a:ext>
                  </a:extLst>
                </a:gridCol>
                <a:gridCol w="246888">
                  <a:extLst>
                    <a:ext uri="{9D8B030D-6E8A-4147-A177-3AD203B41FA5}">
                      <a16:colId xmlns:a16="http://schemas.microsoft.com/office/drawing/2014/main" val="3869505804"/>
                    </a:ext>
                  </a:extLst>
                </a:gridCol>
                <a:gridCol w="246888">
                  <a:extLst>
                    <a:ext uri="{9D8B030D-6E8A-4147-A177-3AD203B41FA5}">
                      <a16:colId xmlns:a16="http://schemas.microsoft.com/office/drawing/2014/main" val="3764774609"/>
                    </a:ext>
                  </a:extLst>
                </a:gridCol>
                <a:gridCol w="246888">
                  <a:extLst>
                    <a:ext uri="{9D8B030D-6E8A-4147-A177-3AD203B41FA5}">
                      <a16:colId xmlns:a16="http://schemas.microsoft.com/office/drawing/2014/main" val="1193907391"/>
                    </a:ext>
                  </a:extLst>
                </a:gridCol>
                <a:gridCol w="246888">
                  <a:extLst>
                    <a:ext uri="{9D8B030D-6E8A-4147-A177-3AD203B41FA5}">
                      <a16:colId xmlns:a16="http://schemas.microsoft.com/office/drawing/2014/main" val="1626742594"/>
                    </a:ext>
                  </a:extLst>
                </a:gridCol>
                <a:gridCol w="246888">
                  <a:extLst>
                    <a:ext uri="{9D8B030D-6E8A-4147-A177-3AD203B41FA5}">
                      <a16:colId xmlns:a16="http://schemas.microsoft.com/office/drawing/2014/main" val="737520866"/>
                    </a:ext>
                  </a:extLst>
                </a:gridCol>
                <a:gridCol w="246888">
                  <a:extLst>
                    <a:ext uri="{9D8B030D-6E8A-4147-A177-3AD203B41FA5}">
                      <a16:colId xmlns:a16="http://schemas.microsoft.com/office/drawing/2014/main" val="461705015"/>
                    </a:ext>
                  </a:extLst>
                </a:gridCol>
                <a:gridCol w="246888">
                  <a:extLst>
                    <a:ext uri="{9D8B030D-6E8A-4147-A177-3AD203B41FA5}">
                      <a16:colId xmlns:a16="http://schemas.microsoft.com/office/drawing/2014/main" val="737469584"/>
                    </a:ext>
                  </a:extLst>
                </a:gridCol>
                <a:gridCol w="246888">
                  <a:extLst>
                    <a:ext uri="{9D8B030D-6E8A-4147-A177-3AD203B41FA5}">
                      <a16:colId xmlns:a16="http://schemas.microsoft.com/office/drawing/2014/main" val="3439945552"/>
                    </a:ext>
                  </a:extLst>
                </a:gridCol>
                <a:gridCol w="246888">
                  <a:extLst>
                    <a:ext uri="{9D8B030D-6E8A-4147-A177-3AD203B41FA5}">
                      <a16:colId xmlns:a16="http://schemas.microsoft.com/office/drawing/2014/main" val="2591638617"/>
                    </a:ext>
                  </a:extLst>
                </a:gridCol>
                <a:gridCol w="246888">
                  <a:extLst>
                    <a:ext uri="{9D8B030D-6E8A-4147-A177-3AD203B41FA5}">
                      <a16:colId xmlns:a16="http://schemas.microsoft.com/office/drawing/2014/main" val="3482385528"/>
                    </a:ext>
                  </a:extLst>
                </a:gridCol>
                <a:gridCol w="246888">
                  <a:extLst>
                    <a:ext uri="{9D8B030D-6E8A-4147-A177-3AD203B41FA5}">
                      <a16:colId xmlns:a16="http://schemas.microsoft.com/office/drawing/2014/main" val="3093294509"/>
                    </a:ext>
                  </a:extLst>
                </a:gridCol>
                <a:gridCol w="246888">
                  <a:extLst>
                    <a:ext uri="{9D8B030D-6E8A-4147-A177-3AD203B41FA5}">
                      <a16:colId xmlns:a16="http://schemas.microsoft.com/office/drawing/2014/main" val="3475239599"/>
                    </a:ext>
                  </a:extLst>
                </a:gridCol>
                <a:gridCol w="246888">
                  <a:extLst>
                    <a:ext uri="{9D8B030D-6E8A-4147-A177-3AD203B41FA5}">
                      <a16:colId xmlns:a16="http://schemas.microsoft.com/office/drawing/2014/main" val="3805649999"/>
                    </a:ext>
                  </a:extLst>
                </a:gridCol>
                <a:gridCol w="246888">
                  <a:extLst>
                    <a:ext uri="{9D8B030D-6E8A-4147-A177-3AD203B41FA5}">
                      <a16:colId xmlns:a16="http://schemas.microsoft.com/office/drawing/2014/main" val="1121286042"/>
                    </a:ext>
                  </a:extLst>
                </a:gridCol>
                <a:gridCol w="246888">
                  <a:extLst>
                    <a:ext uri="{9D8B030D-6E8A-4147-A177-3AD203B41FA5}">
                      <a16:colId xmlns:a16="http://schemas.microsoft.com/office/drawing/2014/main" val="1423576074"/>
                    </a:ext>
                  </a:extLst>
                </a:gridCol>
                <a:gridCol w="246888">
                  <a:extLst>
                    <a:ext uri="{9D8B030D-6E8A-4147-A177-3AD203B41FA5}">
                      <a16:colId xmlns:a16="http://schemas.microsoft.com/office/drawing/2014/main" val="3668167789"/>
                    </a:ext>
                  </a:extLst>
                </a:gridCol>
                <a:gridCol w="246888">
                  <a:extLst>
                    <a:ext uri="{9D8B030D-6E8A-4147-A177-3AD203B41FA5}">
                      <a16:colId xmlns:a16="http://schemas.microsoft.com/office/drawing/2014/main" val="429878418"/>
                    </a:ext>
                  </a:extLst>
                </a:gridCol>
                <a:gridCol w="246888">
                  <a:extLst>
                    <a:ext uri="{9D8B030D-6E8A-4147-A177-3AD203B41FA5}">
                      <a16:colId xmlns:a16="http://schemas.microsoft.com/office/drawing/2014/main" val="1596474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11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- 2018-02-14 12:19:00</a:t>
                      </a:r>
                      <a:r>
                        <a:rPr kumimoji="0" lang="en-US" sz="1000" b="0" i="0" u="none" strike="noStrike" kern="1200" cap="none" spc="0" normalizeH="0" baseline="0" noProof="0">
                          <a:ln>
                            <a:noFill/>
                          </a:ln>
                          <a:solidFill>
                            <a:prstClr val="black"/>
                          </a:solidFill>
                          <a:effectLst/>
                          <a:uLnTx/>
                          <a:uFillTx/>
                          <a:latin typeface="+mn-lt"/>
                          <a:ea typeface="+mn-ea"/>
                          <a:cs typeface="+mn-cs"/>
                        </a:rPr>
                        <a:t>
Are you facing the following problems when you’re writing the ending to an essay?
- Tired of what you have written
- Nothing more to be said
- Repeating and equivocating
- Going off on a tangent
- Introducing a call to action from out of nowhere
If your answer is ‘Yes’ to any of above, read this article to learn how to write a good essay conclusion.
https://blog.oup.com/2017/12/write-conclusion-linguistics/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17842065"/>
                  </a:ext>
                </a:extLst>
              </a:tr>
            </a:tbl>
          </a:graphicData>
        </a:graphic>
      </p:graphicFrame>
      <p:sp>
        <p:nvSpPr>
          <p:cNvPr id="4" name="Text Placeholder 3">
            <a:extLst>
              <a:ext uri="{FF2B5EF4-FFF2-40B4-BE49-F238E27FC236}">
                <a16:creationId xmlns:a16="http://schemas.microsoft.com/office/drawing/2014/main" id="{929100AA-33F8-42CA-899B-61DB79065C3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60835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D9127-B524-41D4-A171-EE9E0C16D678}"/>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0E65C129-ED16-4322-B4A0-CC825C332593}"/>
              </a:ext>
            </a:extLst>
          </p:cNvPr>
          <p:cNvGraphicFramePr>
            <a:graphicFrameLocks noGrp="1"/>
          </p:cNvGraphicFramePr>
          <p:nvPr>
            <p:ph type="tbl" sz="quarter" idx="13"/>
            <p:extLst>
              <p:ext uri="{D42A27DB-BD31-4B8C-83A1-F6EECF244321}">
                <p14:modId xmlns:p14="http://schemas.microsoft.com/office/powerpoint/2010/main" val="217435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9531022"/>
                    </a:ext>
                  </a:extLst>
                </a:gridCol>
                <a:gridCol w="246888">
                  <a:extLst>
                    <a:ext uri="{9D8B030D-6E8A-4147-A177-3AD203B41FA5}">
                      <a16:colId xmlns:a16="http://schemas.microsoft.com/office/drawing/2014/main" val="1688935963"/>
                    </a:ext>
                  </a:extLst>
                </a:gridCol>
                <a:gridCol w="246888">
                  <a:extLst>
                    <a:ext uri="{9D8B030D-6E8A-4147-A177-3AD203B41FA5}">
                      <a16:colId xmlns:a16="http://schemas.microsoft.com/office/drawing/2014/main" val="2647677841"/>
                    </a:ext>
                  </a:extLst>
                </a:gridCol>
                <a:gridCol w="246888">
                  <a:extLst>
                    <a:ext uri="{9D8B030D-6E8A-4147-A177-3AD203B41FA5}">
                      <a16:colId xmlns:a16="http://schemas.microsoft.com/office/drawing/2014/main" val="2561920675"/>
                    </a:ext>
                  </a:extLst>
                </a:gridCol>
                <a:gridCol w="246888">
                  <a:extLst>
                    <a:ext uri="{9D8B030D-6E8A-4147-A177-3AD203B41FA5}">
                      <a16:colId xmlns:a16="http://schemas.microsoft.com/office/drawing/2014/main" val="1000201940"/>
                    </a:ext>
                  </a:extLst>
                </a:gridCol>
                <a:gridCol w="246888">
                  <a:extLst>
                    <a:ext uri="{9D8B030D-6E8A-4147-A177-3AD203B41FA5}">
                      <a16:colId xmlns:a16="http://schemas.microsoft.com/office/drawing/2014/main" val="404509073"/>
                    </a:ext>
                  </a:extLst>
                </a:gridCol>
                <a:gridCol w="246888">
                  <a:extLst>
                    <a:ext uri="{9D8B030D-6E8A-4147-A177-3AD203B41FA5}">
                      <a16:colId xmlns:a16="http://schemas.microsoft.com/office/drawing/2014/main" val="4271115076"/>
                    </a:ext>
                  </a:extLst>
                </a:gridCol>
                <a:gridCol w="246888">
                  <a:extLst>
                    <a:ext uri="{9D8B030D-6E8A-4147-A177-3AD203B41FA5}">
                      <a16:colId xmlns:a16="http://schemas.microsoft.com/office/drawing/2014/main" val="2110317864"/>
                    </a:ext>
                  </a:extLst>
                </a:gridCol>
                <a:gridCol w="246888">
                  <a:extLst>
                    <a:ext uri="{9D8B030D-6E8A-4147-A177-3AD203B41FA5}">
                      <a16:colId xmlns:a16="http://schemas.microsoft.com/office/drawing/2014/main" val="2682983153"/>
                    </a:ext>
                  </a:extLst>
                </a:gridCol>
                <a:gridCol w="246888">
                  <a:extLst>
                    <a:ext uri="{9D8B030D-6E8A-4147-A177-3AD203B41FA5}">
                      <a16:colId xmlns:a16="http://schemas.microsoft.com/office/drawing/2014/main" val="2059621360"/>
                    </a:ext>
                  </a:extLst>
                </a:gridCol>
                <a:gridCol w="246888">
                  <a:extLst>
                    <a:ext uri="{9D8B030D-6E8A-4147-A177-3AD203B41FA5}">
                      <a16:colId xmlns:a16="http://schemas.microsoft.com/office/drawing/2014/main" val="4055692176"/>
                    </a:ext>
                  </a:extLst>
                </a:gridCol>
                <a:gridCol w="246888">
                  <a:extLst>
                    <a:ext uri="{9D8B030D-6E8A-4147-A177-3AD203B41FA5}">
                      <a16:colId xmlns:a16="http://schemas.microsoft.com/office/drawing/2014/main" val="3382823432"/>
                    </a:ext>
                  </a:extLst>
                </a:gridCol>
                <a:gridCol w="246888">
                  <a:extLst>
                    <a:ext uri="{9D8B030D-6E8A-4147-A177-3AD203B41FA5}">
                      <a16:colId xmlns:a16="http://schemas.microsoft.com/office/drawing/2014/main" val="43854016"/>
                    </a:ext>
                  </a:extLst>
                </a:gridCol>
                <a:gridCol w="246888">
                  <a:extLst>
                    <a:ext uri="{9D8B030D-6E8A-4147-A177-3AD203B41FA5}">
                      <a16:colId xmlns:a16="http://schemas.microsoft.com/office/drawing/2014/main" val="2440598530"/>
                    </a:ext>
                  </a:extLst>
                </a:gridCol>
                <a:gridCol w="246888">
                  <a:extLst>
                    <a:ext uri="{9D8B030D-6E8A-4147-A177-3AD203B41FA5}">
                      <a16:colId xmlns:a16="http://schemas.microsoft.com/office/drawing/2014/main" val="762913381"/>
                    </a:ext>
                  </a:extLst>
                </a:gridCol>
                <a:gridCol w="246888">
                  <a:extLst>
                    <a:ext uri="{9D8B030D-6E8A-4147-A177-3AD203B41FA5}">
                      <a16:colId xmlns:a16="http://schemas.microsoft.com/office/drawing/2014/main" val="3586775287"/>
                    </a:ext>
                  </a:extLst>
                </a:gridCol>
                <a:gridCol w="246888">
                  <a:extLst>
                    <a:ext uri="{9D8B030D-6E8A-4147-A177-3AD203B41FA5}">
                      <a16:colId xmlns:a16="http://schemas.microsoft.com/office/drawing/2014/main" val="3487698210"/>
                    </a:ext>
                  </a:extLst>
                </a:gridCol>
                <a:gridCol w="246888">
                  <a:extLst>
                    <a:ext uri="{9D8B030D-6E8A-4147-A177-3AD203B41FA5}">
                      <a16:colId xmlns:a16="http://schemas.microsoft.com/office/drawing/2014/main" val="3027040126"/>
                    </a:ext>
                  </a:extLst>
                </a:gridCol>
                <a:gridCol w="246888">
                  <a:extLst>
                    <a:ext uri="{9D8B030D-6E8A-4147-A177-3AD203B41FA5}">
                      <a16:colId xmlns:a16="http://schemas.microsoft.com/office/drawing/2014/main" val="1620495731"/>
                    </a:ext>
                  </a:extLst>
                </a:gridCol>
                <a:gridCol w="246888">
                  <a:extLst>
                    <a:ext uri="{9D8B030D-6E8A-4147-A177-3AD203B41FA5}">
                      <a16:colId xmlns:a16="http://schemas.microsoft.com/office/drawing/2014/main" val="3612739812"/>
                    </a:ext>
                  </a:extLst>
                </a:gridCol>
                <a:gridCol w="246888">
                  <a:extLst>
                    <a:ext uri="{9D8B030D-6E8A-4147-A177-3AD203B41FA5}">
                      <a16:colId xmlns:a16="http://schemas.microsoft.com/office/drawing/2014/main" val="3704899720"/>
                    </a:ext>
                  </a:extLst>
                </a:gridCol>
                <a:gridCol w="246888">
                  <a:extLst>
                    <a:ext uri="{9D8B030D-6E8A-4147-A177-3AD203B41FA5}">
                      <a16:colId xmlns:a16="http://schemas.microsoft.com/office/drawing/2014/main" val="740127231"/>
                    </a:ext>
                  </a:extLst>
                </a:gridCol>
                <a:gridCol w="246888">
                  <a:extLst>
                    <a:ext uri="{9D8B030D-6E8A-4147-A177-3AD203B41FA5}">
                      <a16:colId xmlns:a16="http://schemas.microsoft.com/office/drawing/2014/main" val="2764436128"/>
                    </a:ext>
                  </a:extLst>
                </a:gridCol>
                <a:gridCol w="246888">
                  <a:extLst>
                    <a:ext uri="{9D8B030D-6E8A-4147-A177-3AD203B41FA5}">
                      <a16:colId xmlns:a16="http://schemas.microsoft.com/office/drawing/2014/main" val="3323606553"/>
                    </a:ext>
                  </a:extLst>
                </a:gridCol>
                <a:gridCol w="246888">
                  <a:extLst>
                    <a:ext uri="{9D8B030D-6E8A-4147-A177-3AD203B41FA5}">
                      <a16:colId xmlns:a16="http://schemas.microsoft.com/office/drawing/2014/main" val="272674052"/>
                    </a:ext>
                  </a:extLst>
                </a:gridCol>
                <a:gridCol w="246888">
                  <a:extLst>
                    <a:ext uri="{9D8B030D-6E8A-4147-A177-3AD203B41FA5}">
                      <a16:colId xmlns:a16="http://schemas.microsoft.com/office/drawing/2014/main" val="2995629874"/>
                    </a:ext>
                  </a:extLst>
                </a:gridCol>
                <a:gridCol w="246888">
                  <a:extLst>
                    <a:ext uri="{9D8B030D-6E8A-4147-A177-3AD203B41FA5}">
                      <a16:colId xmlns:a16="http://schemas.microsoft.com/office/drawing/2014/main" val="333295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758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- 2018-02-12 12:18:00</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week keeps the Monday blues away!
AFAIC, an informal word for as far as I'm concerned (used in emails, text messages, social media, etc. to give your personal opinion about something).
Example of the word in use:
‘AFAIC, this place has the best tapas you can find.’
Do you use the word AFAIC regularly?
https://www.oxfordlearnersdictionaries.com/definition/english/afaic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656448"/>
                  </a:ext>
                </a:extLst>
              </a:tr>
            </a:tbl>
          </a:graphicData>
        </a:graphic>
      </p:graphicFrame>
      <p:sp>
        <p:nvSpPr>
          <p:cNvPr id="4" name="Text Placeholder 3">
            <a:extLst>
              <a:ext uri="{FF2B5EF4-FFF2-40B4-BE49-F238E27FC236}">
                <a16:creationId xmlns:a16="http://schemas.microsoft.com/office/drawing/2014/main" id="{8101A604-F336-4A95-84DC-9E4C249DA46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29700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5A78D-9C7B-42A9-9781-51A317C2EED9}"/>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A1111331-2CF3-4679-BD72-C0171C6FC861}"/>
              </a:ext>
            </a:extLst>
          </p:cNvPr>
          <p:cNvGraphicFramePr>
            <a:graphicFrameLocks noGrp="1"/>
          </p:cNvGraphicFramePr>
          <p:nvPr>
            <p:ph type="tbl" sz="quarter" idx="13"/>
            <p:extLst>
              <p:ext uri="{D42A27DB-BD31-4B8C-83A1-F6EECF244321}">
                <p14:modId xmlns:p14="http://schemas.microsoft.com/office/powerpoint/2010/main" val="3227767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20924856"/>
                    </a:ext>
                  </a:extLst>
                </a:gridCol>
                <a:gridCol w="246888">
                  <a:extLst>
                    <a:ext uri="{9D8B030D-6E8A-4147-A177-3AD203B41FA5}">
                      <a16:colId xmlns:a16="http://schemas.microsoft.com/office/drawing/2014/main" val="4162542000"/>
                    </a:ext>
                  </a:extLst>
                </a:gridCol>
                <a:gridCol w="246888">
                  <a:extLst>
                    <a:ext uri="{9D8B030D-6E8A-4147-A177-3AD203B41FA5}">
                      <a16:colId xmlns:a16="http://schemas.microsoft.com/office/drawing/2014/main" val="816473986"/>
                    </a:ext>
                  </a:extLst>
                </a:gridCol>
                <a:gridCol w="246888">
                  <a:extLst>
                    <a:ext uri="{9D8B030D-6E8A-4147-A177-3AD203B41FA5}">
                      <a16:colId xmlns:a16="http://schemas.microsoft.com/office/drawing/2014/main" val="1489321261"/>
                    </a:ext>
                  </a:extLst>
                </a:gridCol>
                <a:gridCol w="246888">
                  <a:extLst>
                    <a:ext uri="{9D8B030D-6E8A-4147-A177-3AD203B41FA5}">
                      <a16:colId xmlns:a16="http://schemas.microsoft.com/office/drawing/2014/main" val="4034688686"/>
                    </a:ext>
                  </a:extLst>
                </a:gridCol>
                <a:gridCol w="246888">
                  <a:extLst>
                    <a:ext uri="{9D8B030D-6E8A-4147-A177-3AD203B41FA5}">
                      <a16:colId xmlns:a16="http://schemas.microsoft.com/office/drawing/2014/main" val="4113191164"/>
                    </a:ext>
                  </a:extLst>
                </a:gridCol>
                <a:gridCol w="246888">
                  <a:extLst>
                    <a:ext uri="{9D8B030D-6E8A-4147-A177-3AD203B41FA5}">
                      <a16:colId xmlns:a16="http://schemas.microsoft.com/office/drawing/2014/main" val="1574549360"/>
                    </a:ext>
                  </a:extLst>
                </a:gridCol>
                <a:gridCol w="246888">
                  <a:extLst>
                    <a:ext uri="{9D8B030D-6E8A-4147-A177-3AD203B41FA5}">
                      <a16:colId xmlns:a16="http://schemas.microsoft.com/office/drawing/2014/main" val="2920451768"/>
                    </a:ext>
                  </a:extLst>
                </a:gridCol>
                <a:gridCol w="246888">
                  <a:extLst>
                    <a:ext uri="{9D8B030D-6E8A-4147-A177-3AD203B41FA5}">
                      <a16:colId xmlns:a16="http://schemas.microsoft.com/office/drawing/2014/main" val="808242436"/>
                    </a:ext>
                  </a:extLst>
                </a:gridCol>
                <a:gridCol w="246888">
                  <a:extLst>
                    <a:ext uri="{9D8B030D-6E8A-4147-A177-3AD203B41FA5}">
                      <a16:colId xmlns:a16="http://schemas.microsoft.com/office/drawing/2014/main" val="3212156044"/>
                    </a:ext>
                  </a:extLst>
                </a:gridCol>
                <a:gridCol w="246888">
                  <a:extLst>
                    <a:ext uri="{9D8B030D-6E8A-4147-A177-3AD203B41FA5}">
                      <a16:colId xmlns:a16="http://schemas.microsoft.com/office/drawing/2014/main" val="193915577"/>
                    </a:ext>
                  </a:extLst>
                </a:gridCol>
                <a:gridCol w="246888">
                  <a:extLst>
                    <a:ext uri="{9D8B030D-6E8A-4147-A177-3AD203B41FA5}">
                      <a16:colId xmlns:a16="http://schemas.microsoft.com/office/drawing/2014/main" val="2621524621"/>
                    </a:ext>
                  </a:extLst>
                </a:gridCol>
                <a:gridCol w="246888">
                  <a:extLst>
                    <a:ext uri="{9D8B030D-6E8A-4147-A177-3AD203B41FA5}">
                      <a16:colId xmlns:a16="http://schemas.microsoft.com/office/drawing/2014/main" val="301013084"/>
                    </a:ext>
                  </a:extLst>
                </a:gridCol>
                <a:gridCol w="246888">
                  <a:extLst>
                    <a:ext uri="{9D8B030D-6E8A-4147-A177-3AD203B41FA5}">
                      <a16:colId xmlns:a16="http://schemas.microsoft.com/office/drawing/2014/main" val="3610896207"/>
                    </a:ext>
                  </a:extLst>
                </a:gridCol>
                <a:gridCol w="246888">
                  <a:extLst>
                    <a:ext uri="{9D8B030D-6E8A-4147-A177-3AD203B41FA5}">
                      <a16:colId xmlns:a16="http://schemas.microsoft.com/office/drawing/2014/main" val="1172142124"/>
                    </a:ext>
                  </a:extLst>
                </a:gridCol>
                <a:gridCol w="246888">
                  <a:extLst>
                    <a:ext uri="{9D8B030D-6E8A-4147-A177-3AD203B41FA5}">
                      <a16:colId xmlns:a16="http://schemas.microsoft.com/office/drawing/2014/main" val="3593332215"/>
                    </a:ext>
                  </a:extLst>
                </a:gridCol>
                <a:gridCol w="246888">
                  <a:extLst>
                    <a:ext uri="{9D8B030D-6E8A-4147-A177-3AD203B41FA5}">
                      <a16:colId xmlns:a16="http://schemas.microsoft.com/office/drawing/2014/main" val="1996779404"/>
                    </a:ext>
                  </a:extLst>
                </a:gridCol>
                <a:gridCol w="246888">
                  <a:extLst>
                    <a:ext uri="{9D8B030D-6E8A-4147-A177-3AD203B41FA5}">
                      <a16:colId xmlns:a16="http://schemas.microsoft.com/office/drawing/2014/main" val="3915871642"/>
                    </a:ext>
                  </a:extLst>
                </a:gridCol>
                <a:gridCol w="246888">
                  <a:extLst>
                    <a:ext uri="{9D8B030D-6E8A-4147-A177-3AD203B41FA5}">
                      <a16:colId xmlns:a16="http://schemas.microsoft.com/office/drawing/2014/main" val="826824825"/>
                    </a:ext>
                  </a:extLst>
                </a:gridCol>
                <a:gridCol w="246888">
                  <a:extLst>
                    <a:ext uri="{9D8B030D-6E8A-4147-A177-3AD203B41FA5}">
                      <a16:colId xmlns:a16="http://schemas.microsoft.com/office/drawing/2014/main" val="2275298079"/>
                    </a:ext>
                  </a:extLst>
                </a:gridCol>
                <a:gridCol w="246888">
                  <a:extLst>
                    <a:ext uri="{9D8B030D-6E8A-4147-A177-3AD203B41FA5}">
                      <a16:colId xmlns:a16="http://schemas.microsoft.com/office/drawing/2014/main" val="3647061476"/>
                    </a:ext>
                  </a:extLst>
                </a:gridCol>
                <a:gridCol w="246888">
                  <a:extLst>
                    <a:ext uri="{9D8B030D-6E8A-4147-A177-3AD203B41FA5}">
                      <a16:colId xmlns:a16="http://schemas.microsoft.com/office/drawing/2014/main" val="1861841811"/>
                    </a:ext>
                  </a:extLst>
                </a:gridCol>
                <a:gridCol w="246888">
                  <a:extLst>
                    <a:ext uri="{9D8B030D-6E8A-4147-A177-3AD203B41FA5}">
                      <a16:colId xmlns:a16="http://schemas.microsoft.com/office/drawing/2014/main" val="3083121365"/>
                    </a:ext>
                  </a:extLst>
                </a:gridCol>
                <a:gridCol w="246888">
                  <a:extLst>
                    <a:ext uri="{9D8B030D-6E8A-4147-A177-3AD203B41FA5}">
                      <a16:colId xmlns:a16="http://schemas.microsoft.com/office/drawing/2014/main" val="2319834137"/>
                    </a:ext>
                  </a:extLst>
                </a:gridCol>
                <a:gridCol w="246888">
                  <a:extLst>
                    <a:ext uri="{9D8B030D-6E8A-4147-A177-3AD203B41FA5}">
                      <a16:colId xmlns:a16="http://schemas.microsoft.com/office/drawing/2014/main" val="3178772399"/>
                    </a:ext>
                  </a:extLst>
                </a:gridCol>
                <a:gridCol w="246888">
                  <a:extLst>
                    <a:ext uri="{9D8B030D-6E8A-4147-A177-3AD203B41FA5}">
                      <a16:colId xmlns:a16="http://schemas.microsoft.com/office/drawing/2014/main" val="2512402350"/>
                    </a:ext>
                  </a:extLst>
                </a:gridCol>
                <a:gridCol w="246888">
                  <a:extLst>
                    <a:ext uri="{9D8B030D-6E8A-4147-A177-3AD203B41FA5}">
                      <a16:colId xmlns:a16="http://schemas.microsoft.com/office/drawing/2014/main" val="116013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010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- 2018-02-08 12:18:00</a:t>
                      </a:r>
                      <a:r>
                        <a:rPr kumimoji="0" lang="en-US" sz="1000" b="0" i="0" u="none" strike="noStrike" kern="1200" cap="none" spc="0" normalizeH="0" baseline="0" noProof="0">
                          <a:ln>
                            <a:noFill/>
                          </a:ln>
                          <a:solidFill>
                            <a:prstClr val="black"/>
                          </a:solidFill>
                          <a:effectLst/>
                          <a:uLnTx/>
                          <a:uFillTx/>
                          <a:latin typeface="+mn-lt"/>
                          <a:ea typeface="+mn-ea"/>
                          <a:cs typeface="+mn-cs"/>
                        </a:rPr>
                        <a:t>
Stimulate your interest in Chemistry and gain a firm understanding of important principles and concepts with Oxford Fajar Chemistry for Matriculation comprehensive textbook!
“I like the comprehensiveness that covered various features in one book,” Lok, Chemistry Lecturer Matriculation.
https://www.oxfordfajar.com.my/higher-education/chemistry-for-matriculation-semester-2/1931#returnurl=/search&amp;term=matriculation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9160310"/>
                  </a:ext>
                </a:extLst>
              </a:tr>
            </a:tbl>
          </a:graphicData>
        </a:graphic>
      </p:graphicFrame>
      <p:sp>
        <p:nvSpPr>
          <p:cNvPr id="4" name="Text Placeholder 3">
            <a:extLst>
              <a:ext uri="{FF2B5EF4-FFF2-40B4-BE49-F238E27FC236}">
                <a16:creationId xmlns:a16="http://schemas.microsoft.com/office/drawing/2014/main" id="{E96930F8-F261-4F20-BD4B-600C185C94E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9192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7093-581C-44C9-B3C9-0524160D0E4F}"/>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A50305D8-B9BA-4DA8-A7CF-663607C6C9D0}"/>
              </a:ext>
            </a:extLst>
          </p:cNvPr>
          <p:cNvGraphicFramePr>
            <a:graphicFrameLocks noGrp="1"/>
          </p:cNvGraphicFramePr>
          <p:nvPr>
            <p:ph type="tbl" sz="quarter" idx="13"/>
            <p:extLst>
              <p:ext uri="{D42A27DB-BD31-4B8C-83A1-F6EECF244321}">
                <p14:modId xmlns:p14="http://schemas.microsoft.com/office/powerpoint/2010/main" val="124119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2500620"/>
                    </a:ext>
                  </a:extLst>
                </a:gridCol>
                <a:gridCol w="246888">
                  <a:extLst>
                    <a:ext uri="{9D8B030D-6E8A-4147-A177-3AD203B41FA5}">
                      <a16:colId xmlns:a16="http://schemas.microsoft.com/office/drawing/2014/main" val="2859386516"/>
                    </a:ext>
                  </a:extLst>
                </a:gridCol>
                <a:gridCol w="246888">
                  <a:extLst>
                    <a:ext uri="{9D8B030D-6E8A-4147-A177-3AD203B41FA5}">
                      <a16:colId xmlns:a16="http://schemas.microsoft.com/office/drawing/2014/main" val="3577975145"/>
                    </a:ext>
                  </a:extLst>
                </a:gridCol>
                <a:gridCol w="246888">
                  <a:extLst>
                    <a:ext uri="{9D8B030D-6E8A-4147-A177-3AD203B41FA5}">
                      <a16:colId xmlns:a16="http://schemas.microsoft.com/office/drawing/2014/main" val="3782990065"/>
                    </a:ext>
                  </a:extLst>
                </a:gridCol>
                <a:gridCol w="246888">
                  <a:extLst>
                    <a:ext uri="{9D8B030D-6E8A-4147-A177-3AD203B41FA5}">
                      <a16:colId xmlns:a16="http://schemas.microsoft.com/office/drawing/2014/main" val="2484705603"/>
                    </a:ext>
                  </a:extLst>
                </a:gridCol>
                <a:gridCol w="246888">
                  <a:extLst>
                    <a:ext uri="{9D8B030D-6E8A-4147-A177-3AD203B41FA5}">
                      <a16:colId xmlns:a16="http://schemas.microsoft.com/office/drawing/2014/main" val="3644619690"/>
                    </a:ext>
                  </a:extLst>
                </a:gridCol>
                <a:gridCol w="246888">
                  <a:extLst>
                    <a:ext uri="{9D8B030D-6E8A-4147-A177-3AD203B41FA5}">
                      <a16:colId xmlns:a16="http://schemas.microsoft.com/office/drawing/2014/main" val="1252352739"/>
                    </a:ext>
                  </a:extLst>
                </a:gridCol>
                <a:gridCol w="246888">
                  <a:extLst>
                    <a:ext uri="{9D8B030D-6E8A-4147-A177-3AD203B41FA5}">
                      <a16:colId xmlns:a16="http://schemas.microsoft.com/office/drawing/2014/main" val="1318021998"/>
                    </a:ext>
                  </a:extLst>
                </a:gridCol>
                <a:gridCol w="246888">
                  <a:extLst>
                    <a:ext uri="{9D8B030D-6E8A-4147-A177-3AD203B41FA5}">
                      <a16:colId xmlns:a16="http://schemas.microsoft.com/office/drawing/2014/main" val="544358086"/>
                    </a:ext>
                  </a:extLst>
                </a:gridCol>
                <a:gridCol w="246888">
                  <a:extLst>
                    <a:ext uri="{9D8B030D-6E8A-4147-A177-3AD203B41FA5}">
                      <a16:colId xmlns:a16="http://schemas.microsoft.com/office/drawing/2014/main" val="4168448085"/>
                    </a:ext>
                  </a:extLst>
                </a:gridCol>
                <a:gridCol w="246888">
                  <a:extLst>
                    <a:ext uri="{9D8B030D-6E8A-4147-A177-3AD203B41FA5}">
                      <a16:colId xmlns:a16="http://schemas.microsoft.com/office/drawing/2014/main" val="1939512482"/>
                    </a:ext>
                  </a:extLst>
                </a:gridCol>
                <a:gridCol w="246888">
                  <a:extLst>
                    <a:ext uri="{9D8B030D-6E8A-4147-A177-3AD203B41FA5}">
                      <a16:colId xmlns:a16="http://schemas.microsoft.com/office/drawing/2014/main" val="3215348354"/>
                    </a:ext>
                  </a:extLst>
                </a:gridCol>
                <a:gridCol w="246888">
                  <a:extLst>
                    <a:ext uri="{9D8B030D-6E8A-4147-A177-3AD203B41FA5}">
                      <a16:colId xmlns:a16="http://schemas.microsoft.com/office/drawing/2014/main" val="3620417670"/>
                    </a:ext>
                  </a:extLst>
                </a:gridCol>
                <a:gridCol w="246888">
                  <a:extLst>
                    <a:ext uri="{9D8B030D-6E8A-4147-A177-3AD203B41FA5}">
                      <a16:colId xmlns:a16="http://schemas.microsoft.com/office/drawing/2014/main" val="499157557"/>
                    </a:ext>
                  </a:extLst>
                </a:gridCol>
                <a:gridCol w="246888">
                  <a:extLst>
                    <a:ext uri="{9D8B030D-6E8A-4147-A177-3AD203B41FA5}">
                      <a16:colId xmlns:a16="http://schemas.microsoft.com/office/drawing/2014/main" val="4212238131"/>
                    </a:ext>
                  </a:extLst>
                </a:gridCol>
                <a:gridCol w="246888">
                  <a:extLst>
                    <a:ext uri="{9D8B030D-6E8A-4147-A177-3AD203B41FA5}">
                      <a16:colId xmlns:a16="http://schemas.microsoft.com/office/drawing/2014/main" val="1671295895"/>
                    </a:ext>
                  </a:extLst>
                </a:gridCol>
                <a:gridCol w="246888">
                  <a:extLst>
                    <a:ext uri="{9D8B030D-6E8A-4147-A177-3AD203B41FA5}">
                      <a16:colId xmlns:a16="http://schemas.microsoft.com/office/drawing/2014/main" val="3326040693"/>
                    </a:ext>
                  </a:extLst>
                </a:gridCol>
                <a:gridCol w="246888">
                  <a:extLst>
                    <a:ext uri="{9D8B030D-6E8A-4147-A177-3AD203B41FA5}">
                      <a16:colId xmlns:a16="http://schemas.microsoft.com/office/drawing/2014/main" val="899280756"/>
                    </a:ext>
                  </a:extLst>
                </a:gridCol>
                <a:gridCol w="246888">
                  <a:extLst>
                    <a:ext uri="{9D8B030D-6E8A-4147-A177-3AD203B41FA5}">
                      <a16:colId xmlns:a16="http://schemas.microsoft.com/office/drawing/2014/main" val="143633422"/>
                    </a:ext>
                  </a:extLst>
                </a:gridCol>
                <a:gridCol w="246888">
                  <a:extLst>
                    <a:ext uri="{9D8B030D-6E8A-4147-A177-3AD203B41FA5}">
                      <a16:colId xmlns:a16="http://schemas.microsoft.com/office/drawing/2014/main" val="1671965729"/>
                    </a:ext>
                  </a:extLst>
                </a:gridCol>
                <a:gridCol w="246888">
                  <a:extLst>
                    <a:ext uri="{9D8B030D-6E8A-4147-A177-3AD203B41FA5}">
                      <a16:colId xmlns:a16="http://schemas.microsoft.com/office/drawing/2014/main" val="1862091948"/>
                    </a:ext>
                  </a:extLst>
                </a:gridCol>
                <a:gridCol w="246888">
                  <a:extLst>
                    <a:ext uri="{9D8B030D-6E8A-4147-A177-3AD203B41FA5}">
                      <a16:colId xmlns:a16="http://schemas.microsoft.com/office/drawing/2014/main" val="1513295248"/>
                    </a:ext>
                  </a:extLst>
                </a:gridCol>
                <a:gridCol w="246888">
                  <a:extLst>
                    <a:ext uri="{9D8B030D-6E8A-4147-A177-3AD203B41FA5}">
                      <a16:colId xmlns:a16="http://schemas.microsoft.com/office/drawing/2014/main" val="1694924935"/>
                    </a:ext>
                  </a:extLst>
                </a:gridCol>
                <a:gridCol w="246888">
                  <a:extLst>
                    <a:ext uri="{9D8B030D-6E8A-4147-A177-3AD203B41FA5}">
                      <a16:colId xmlns:a16="http://schemas.microsoft.com/office/drawing/2014/main" val="1404200484"/>
                    </a:ext>
                  </a:extLst>
                </a:gridCol>
                <a:gridCol w="246888">
                  <a:extLst>
                    <a:ext uri="{9D8B030D-6E8A-4147-A177-3AD203B41FA5}">
                      <a16:colId xmlns:a16="http://schemas.microsoft.com/office/drawing/2014/main" val="181704433"/>
                    </a:ext>
                  </a:extLst>
                </a:gridCol>
                <a:gridCol w="246888">
                  <a:extLst>
                    <a:ext uri="{9D8B030D-6E8A-4147-A177-3AD203B41FA5}">
                      <a16:colId xmlns:a16="http://schemas.microsoft.com/office/drawing/2014/main" val="3155988467"/>
                    </a:ext>
                  </a:extLst>
                </a:gridCol>
                <a:gridCol w="246888">
                  <a:extLst>
                    <a:ext uri="{9D8B030D-6E8A-4147-A177-3AD203B41FA5}">
                      <a16:colId xmlns:a16="http://schemas.microsoft.com/office/drawing/2014/main" val="104183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8662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- 2018-02-06 15:36:01</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run meetings that do not go off track, be it for your group assignment discussions or your future work meetings.
Let’s look at some tips from the veteran financier, Ray Dalio.
https://ideas.ted.com/9-common-sense-rules-for-getting-the-most-out-of-meetings/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9746367"/>
                  </a:ext>
                </a:extLst>
              </a:tr>
            </a:tbl>
          </a:graphicData>
        </a:graphic>
      </p:graphicFrame>
      <p:sp>
        <p:nvSpPr>
          <p:cNvPr id="4" name="Text Placeholder 3">
            <a:extLst>
              <a:ext uri="{FF2B5EF4-FFF2-40B4-BE49-F238E27FC236}">
                <a16:creationId xmlns:a16="http://schemas.microsoft.com/office/drawing/2014/main" id="{9FFE205B-77CF-42D8-85F3-20D157283F1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16909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70DB-D75F-4CD3-83FD-17C5F9F2DC94}"/>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F309F6B1-B240-4375-A0EE-C9922F07212C}"/>
              </a:ext>
            </a:extLst>
          </p:cNvPr>
          <p:cNvGraphicFramePr>
            <a:graphicFrameLocks noGrp="1"/>
          </p:cNvGraphicFramePr>
          <p:nvPr>
            <p:ph type="tbl" sz="quarter" idx="13"/>
            <p:extLst>
              <p:ext uri="{D42A27DB-BD31-4B8C-83A1-F6EECF244321}">
                <p14:modId xmlns:p14="http://schemas.microsoft.com/office/powerpoint/2010/main" val="1206960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420187"/>
                    </a:ext>
                  </a:extLst>
                </a:gridCol>
                <a:gridCol w="246888">
                  <a:extLst>
                    <a:ext uri="{9D8B030D-6E8A-4147-A177-3AD203B41FA5}">
                      <a16:colId xmlns:a16="http://schemas.microsoft.com/office/drawing/2014/main" val="2224862099"/>
                    </a:ext>
                  </a:extLst>
                </a:gridCol>
                <a:gridCol w="246888">
                  <a:extLst>
                    <a:ext uri="{9D8B030D-6E8A-4147-A177-3AD203B41FA5}">
                      <a16:colId xmlns:a16="http://schemas.microsoft.com/office/drawing/2014/main" val="2174105086"/>
                    </a:ext>
                  </a:extLst>
                </a:gridCol>
                <a:gridCol w="246888">
                  <a:extLst>
                    <a:ext uri="{9D8B030D-6E8A-4147-A177-3AD203B41FA5}">
                      <a16:colId xmlns:a16="http://schemas.microsoft.com/office/drawing/2014/main" val="3180421712"/>
                    </a:ext>
                  </a:extLst>
                </a:gridCol>
                <a:gridCol w="246888">
                  <a:extLst>
                    <a:ext uri="{9D8B030D-6E8A-4147-A177-3AD203B41FA5}">
                      <a16:colId xmlns:a16="http://schemas.microsoft.com/office/drawing/2014/main" val="2827050415"/>
                    </a:ext>
                  </a:extLst>
                </a:gridCol>
                <a:gridCol w="246888">
                  <a:extLst>
                    <a:ext uri="{9D8B030D-6E8A-4147-A177-3AD203B41FA5}">
                      <a16:colId xmlns:a16="http://schemas.microsoft.com/office/drawing/2014/main" val="148200516"/>
                    </a:ext>
                  </a:extLst>
                </a:gridCol>
                <a:gridCol w="246888">
                  <a:extLst>
                    <a:ext uri="{9D8B030D-6E8A-4147-A177-3AD203B41FA5}">
                      <a16:colId xmlns:a16="http://schemas.microsoft.com/office/drawing/2014/main" val="4019180932"/>
                    </a:ext>
                  </a:extLst>
                </a:gridCol>
                <a:gridCol w="246888">
                  <a:extLst>
                    <a:ext uri="{9D8B030D-6E8A-4147-A177-3AD203B41FA5}">
                      <a16:colId xmlns:a16="http://schemas.microsoft.com/office/drawing/2014/main" val="701649046"/>
                    </a:ext>
                  </a:extLst>
                </a:gridCol>
                <a:gridCol w="246888">
                  <a:extLst>
                    <a:ext uri="{9D8B030D-6E8A-4147-A177-3AD203B41FA5}">
                      <a16:colId xmlns:a16="http://schemas.microsoft.com/office/drawing/2014/main" val="2278669551"/>
                    </a:ext>
                  </a:extLst>
                </a:gridCol>
                <a:gridCol w="246888">
                  <a:extLst>
                    <a:ext uri="{9D8B030D-6E8A-4147-A177-3AD203B41FA5}">
                      <a16:colId xmlns:a16="http://schemas.microsoft.com/office/drawing/2014/main" val="3256158977"/>
                    </a:ext>
                  </a:extLst>
                </a:gridCol>
                <a:gridCol w="246888">
                  <a:extLst>
                    <a:ext uri="{9D8B030D-6E8A-4147-A177-3AD203B41FA5}">
                      <a16:colId xmlns:a16="http://schemas.microsoft.com/office/drawing/2014/main" val="2549514263"/>
                    </a:ext>
                  </a:extLst>
                </a:gridCol>
                <a:gridCol w="246888">
                  <a:extLst>
                    <a:ext uri="{9D8B030D-6E8A-4147-A177-3AD203B41FA5}">
                      <a16:colId xmlns:a16="http://schemas.microsoft.com/office/drawing/2014/main" val="1653768431"/>
                    </a:ext>
                  </a:extLst>
                </a:gridCol>
                <a:gridCol w="246888">
                  <a:extLst>
                    <a:ext uri="{9D8B030D-6E8A-4147-A177-3AD203B41FA5}">
                      <a16:colId xmlns:a16="http://schemas.microsoft.com/office/drawing/2014/main" val="4082500725"/>
                    </a:ext>
                  </a:extLst>
                </a:gridCol>
                <a:gridCol w="246888">
                  <a:extLst>
                    <a:ext uri="{9D8B030D-6E8A-4147-A177-3AD203B41FA5}">
                      <a16:colId xmlns:a16="http://schemas.microsoft.com/office/drawing/2014/main" val="1648724471"/>
                    </a:ext>
                  </a:extLst>
                </a:gridCol>
                <a:gridCol w="246888">
                  <a:extLst>
                    <a:ext uri="{9D8B030D-6E8A-4147-A177-3AD203B41FA5}">
                      <a16:colId xmlns:a16="http://schemas.microsoft.com/office/drawing/2014/main" val="3485686984"/>
                    </a:ext>
                  </a:extLst>
                </a:gridCol>
                <a:gridCol w="246888">
                  <a:extLst>
                    <a:ext uri="{9D8B030D-6E8A-4147-A177-3AD203B41FA5}">
                      <a16:colId xmlns:a16="http://schemas.microsoft.com/office/drawing/2014/main" val="4217996805"/>
                    </a:ext>
                  </a:extLst>
                </a:gridCol>
                <a:gridCol w="246888">
                  <a:extLst>
                    <a:ext uri="{9D8B030D-6E8A-4147-A177-3AD203B41FA5}">
                      <a16:colId xmlns:a16="http://schemas.microsoft.com/office/drawing/2014/main" val="4092845809"/>
                    </a:ext>
                  </a:extLst>
                </a:gridCol>
                <a:gridCol w="246888">
                  <a:extLst>
                    <a:ext uri="{9D8B030D-6E8A-4147-A177-3AD203B41FA5}">
                      <a16:colId xmlns:a16="http://schemas.microsoft.com/office/drawing/2014/main" val="2982536216"/>
                    </a:ext>
                  </a:extLst>
                </a:gridCol>
                <a:gridCol w="246888">
                  <a:extLst>
                    <a:ext uri="{9D8B030D-6E8A-4147-A177-3AD203B41FA5}">
                      <a16:colId xmlns:a16="http://schemas.microsoft.com/office/drawing/2014/main" val="301627654"/>
                    </a:ext>
                  </a:extLst>
                </a:gridCol>
                <a:gridCol w="246888">
                  <a:extLst>
                    <a:ext uri="{9D8B030D-6E8A-4147-A177-3AD203B41FA5}">
                      <a16:colId xmlns:a16="http://schemas.microsoft.com/office/drawing/2014/main" val="2610484365"/>
                    </a:ext>
                  </a:extLst>
                </a:gridCol>
                <a:gridCol w="246888">
                  <a:extLst>
                    <a:ext uri="{9D8B030D-6E8A-4147-A177-3AD203B41FA5}">
                      <a16:colId xmlns:a16="http://schemas.microsoft.com/office/drawing/2014/main" val="1514154604"/>
                    </a:ext>
                  </a:extLst>
                </a:gridCol>
                <a:gridCol w="246888">
                  <a:extLst>
                    <a:ext uri="{9D8B030D-6E8A-4147-A177-3AD203B41FA5}">
                      <a16:colId xmlns:a16="http://schemas.microsoft.com/office/drawing/2014/main" val="803570892"/>
                    </a:ext>
                  </a:extLst>
                </a:gridCol>
                <a:gridCol w="246888">
                  <a:extLst>
                    <a:ext uri="{9D8B030D-6E8A-4147-A177-3AD203B41FA5}">
                      <a16:colId xmlns:a16="http://schemas.microsoft.com/office/drawing/2014/main" val="1383165362"/>
                    </a:ext>
                  </a:extLst>
                </a:gridCol>
                <a:gridCol w="246888">
                  <a:extLst>
                    <a:ext uri="{9D8B030D-6E8A-4147-A177-3AD203B41FA5}">
                      <a16:colId xmlns:a16="http://schemas.microsoft.com/office/drawing/2014/main" val="1539552234"/>
                    </a:ext>
                  </a:extLst>
                </a:gridCol>
                <a:gridCol w="246888">
                  <a:extLst>
                    <a:ext uri="{9D8B030D-6E8A-4147-A177-3AD203B41FA5}">
                      <a16:colId xmlns:a16="http://schemas.microsoft.com/office/drawing/2014/main" val="2195109852"/>
                    </a:ext>
                  </a:extLst>
                </a:gridCol>
                <a:gridCol w="246888">
                  <a:extLst>
                    <a:ext uri="{9D8B030D-6E8A-4147-A177-3AD203B41FA5}">
                      <a16:colId xmlns:a16="http://schemas.microsoft.com/office/drawing/2014/main" val="2924554705"/>
                    </a:ext>
                  </a:extLst>
                </a:gridCol>
                <a:gridCol w="246888">
                  <a:extLst>
                    <a:ext uri="{9D8B030D-6E8A-4147-A177-3AD203B41FA5}">
                      <a16:colId xmlns:a16="http://schemas.microsoft.com/office/drawing/2014/main" val="3461642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4586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- 2018-02-05 15:16:00</a:t>
                      </a:r>
                      <a:r>
                        <a:rPr kumimoji="0" lang="en-US" sz="1000" b="0" i="0" u="none" strike="noStrike" kern="1200" cap="none" spc="0" normalizeH="0" baseline="0" noProof="0">
                          <a:ln>
                            <a:noFill/>
                          </a:ln>
                          <a:solidFill>
                            <a:prstClr val="black"/>
                          </a:solidFill>
                          <a:effectLst/>
                          <a:uLnTx/>
                          <a:uFillTx/>
                          <a:latin typeface="+mn-lt"/>
                          <a:ea typeface="+mn-ea"/>
                          <a:cs typeface="+mn-cs"/>
                        </a:rPr>
                        <a:t>
Master your skills in answering STPM calculation-based questions anytime and anywhere with Oxford Fajar Fully Worked Solutions!
Get your FREE trial today!
https://e-learning.oxfordfajar.com.my/download_app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4330221"/>
                  </a:ext>
                </a:extLst>
              </a:tr>
            </a:tbl>
          </a:graphicData>
        </a:graphic>
      </p:graphicFrame>
      <p:sp>
        <p:nvSpPr>
          <p:cNvPr id="4" name="Text Placeholder 3">
            <a:extLst>
              <a:ext uri="{FF2B5EF4-FFF2-40B4-BE49-F238E27FC236}">
                <a16:creationId xmlns:a16="http://schemas.microsoft.com/office/drawing/2014/main" id="{4EE0D252-2B9D-4C7B-8B8F-DA60D23CEAF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82710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6F1E-D28D-4A3F-9EBA-4F011D4FBE93}"/>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3A2B9E5B-0169-489F-B346-1EBCA8A5DFC6}"/>
              </a:ext>
            </a:extLst>
          </p:cNvPr>
          <p:cNvGraphicFramePr>
            <a:graphicFrameLocks noGrp="1"/>
          </p:cNvGraphicFramePr>
          <p:nvPr>
            <p:ph type="tbl" sz="quarter" idx="13"/>
            <p:extLst>
              <p:ext uri="{D42A27DB-BD31-4B8C-83A1-F6EECF244321}">
                <p14:modId xmlns:p14="http://schemas.microsoft.com/office/powerpoint/2010/main" val="1304009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5724735"/>
                    </a:ext>
                  </a:extLst>
                </a:gridCol>
                <a:gridCol w="246888">
                  <a:extLst>
                    <a:ext uri="{9D8B030D-6E8A-4147-A177-3AD203B41FA5}">
                      <a16:colId xmlns:a16="http://schemas.microsoft.com/office/drawing/2014/main" val="4240091189"/>
                    </a:ext>
                  </a:extLst>
                </a:gridCol>
                <a:gridCol w="246888">
                  <a:extLst>
                    <a:ext uri="{9D8B030D-6E8A-4147-A177-3AD203B41FA5}">
                      <a16:colId xmlns:a16="http://schemas.microsoft.com/office/drawing/2014/main" val="2516687317"/>
                    </a:ext>
                  </a:extLst>
                </a:gridCol>
                <a:gridCol w="246888">
                  <a:extLst>
                    <a:ext uri="{9D8B030D-6E8A-4147-A177-3AD203B41FA5}">
                      <a16:colId xmlns:a16="http://schemas.microsoft.com/office/drawing/2014/main" val="874036081"/>
                    </a:ext>
                  </a:extLst>
                </a:gridCol>
                <a:gridCol w="246888">
                  <a:extLst>
                    <a:ext uri="{9D8B030D-6E8A-4147-A177-3AD203B41FA5}">
                      <a16:colId xmlns:a16="http://schemas.microsoft.com/office/drawing/2014/main" val="909257355"/>
                    </a:ext>
                  </a:extLst>
                </a:gridCol>
                <a:gridCol w="246888">
                  <a:extLst>
                    <a:ext uri="{9D8B030D-6E8A-4147-A177-3AD203B41FA5}">
                      <a16:colId xmlns:a16="http://schemas.microsoft.com/office/drawing/2014/main" val="3020253353"/>
                    </a:ext>
                  </a:extLst>
                </a:gridCol>
                <a:gridCol w="246888">
                  <a:extLst>
                    <a:ext uri="{9D8B030D-6E8A-4147-A177-3AD203B41FA5}">
                      <a16:colId xmlns:a16="http://schemas.microsoft.com/office/drawing/2014/main" val="3930579931"/>
                    </a:ext>
                  </a:extLst>
                </a:gridCol>
                <a:gridCol w="246888">
                  <a:extLst>
                    <a:ext uri="{9D8B030D-6E8A-4147-A177-3AD203B41FA5}">
                      <a16:colId xmlns:a16="http://schemas.microsoft.com/office/drawing/2014/main" val="3624771850"/>
                    </a:ext>
                  </a:extLst>
                </a:gridCol>
                <a:gridCol w="246888">
                  <a:extLst>
                    <a:ext uri="{9D8B030D-6E8A-4147-A177-3AD203B41FA5}">
                      <a16:colId xmlns:a16="http://schemas.microsoft.com/office/drawing/2014/main" val="2437457816"/>
                    </a:ext>
                  </a:extLst>
                </a:gridCol>
                <a:gridCol w="246888">
                  <a:extLst>
                    <a:ext uri="{9D8B030D-6E8A-4147-A177-3AD203B41FA5}">
                      <a16:colId xmlns:a16="http://schemas.microsoft.com/office/drawing/2014/main" val="1496085650"/>
                    </a:ext>
                  </a:extLst>
                </a:gridCol>
                <a:gridCol w="246888">
                  <a:extLst>
                    <a:ext uri="{9D8B030D-6E8A-4147-A177-3AD203B41FA5}">
                      <a16:colId xmlns:a16="http://schemas.microsoft.com/office/drawing/2014/main" val="761212637"/>
                    </a:ext>
                  </a:extLst>
                </a:gridCol>
                <a:gridCol w="246888">
                  <a:extLst>
                    <a:ext uri="{9D8B030D-6E8A-4147-A177-3AD203B41FA5}">
                      <a16:colId xmlns:a16="http://schemas.microsoft.com/office/drawing/2014/main" val="2928742612"/>
                    </a:ext>
                  </a:extLst>
                </a:gridCol>
                <a:gridCol w="246888">
                  <a:extLst>
                    <a:ext uri="{9D8B030D-6E8A-4147-A177-3AD203B41FA5}">
                      <a16:colId xmlns:a16="http://schemas.microsoft.com/office/drawing/2014/main" val="1392990136"/>
                    </a:ext>
                  </a:extLst>
                </a:gridCol>
                <a:gridCol w="246888">
                  <a:extLst>
                    <a:ext uri="{9D8B030D-6E8A-4147-A177-3AD203B41FA5}">
                      <a16:colId xmlns:a16="http://schemas.microsoft.com/office/drawing/2014/main" val="1736904998"/>
                    </a:ext>
                  </a:extLst>
                </a:gridCol>
                <a:gridCol w="246888">
                  <a:extLst>
                    <a:ext uri="{9D8B030D-6E8A-4147-A177-3AD203B41FA5}">
                      <a16:colId xmlns:a16="http://schemas.microsoft.com/office/drawing/2014/main" val="2190617184"/>
                    </a:ext>
                  </a:extLst>
                </a:gridCol>
                <a:gridCol w="246888">
                  <a:extLst>
                    <a:ext uri="{9D8B030D-6E8A-4147-A177-3AD203B41FA5}">
                      <a16:colId xmlns:a16="http://schemas.microsoft.com/office/drawing/2014/main" val="1188298017"/>
                    </a:ext>
                  </a:extLst>
                </a:gridCol>
                <a:gridCol w="246888">
                  <a:extLst>
                    <a:ext uri="{9D8B030D-6E8A-4147-A177-3AD203B41FA5}">
                      <a16:colId xmlns:a16="http://schemas.microsoft.com/office/drawing/2014/main" val="1449572890"/>
                    </a:ext>
                  </a:extLst>
                </a:gridCol>
                <a:gridCol w="246888">
                  <a:extLst>
                    <a:ext uri="{9D8B030D-6E8A-4147-A177-3AD203B41FA5}">
                      <a16:colId xmlns:a16="http://schemas.microsoft.com/office/drawing/2014/main" val="2165392591"/>
                    </a:ext>
                  </a:extLst>
                </a:gridCol>
                <a:gridCol w="246888">
                  <a:extLst>
                    <a:ext uri="{9D8B030D-6E8A-4147-A177-3AD203B41FA5}">
                      <a16:colId xmlns:a16="http://schemas.microsoft.com/office/drawing/2014/main" val="2142485745"/>
                    </a:ext>
                  </a:extLst>
                </a:gridCol>
                <a:gridCol w="246888">
                  <a:extLst>
                    <a:ext uri="{9D8B030D-6E8A-4147-A177-3AD203B41FA5}">
                      <a16:colId xmlns:a16="http://schemas.microsoft.com/office/drawing/2014/main" val="3203640796"/>
                    </a:ext>
                  </a:extLst>
                </a:gridCol>
                <a:gridCol w="246888">
                  <a:extLst>
                    <a:ext uri="{9D8B030D-6E8A-4147-A177-3AD203B41FA5}">
                      <a16:colId xmlns:a16="http://schemas.microsoft.com/office/drawing/2014/main" val="4048298667"/>
                    </a:ext>
                  </a:extLst>
                </a:gridCol>
                <a:gridCol w="246888">
                  <a:extLst>
                    <a:ext uri="{9D8B030D-6E8A-4147-A177-3AD203B41FA5}">
                      <a16:colId xmlns:a16="http://schemas.microsoft.com/office/drawing/2014/main" val="680029794"/>
                    </a:ext>
                  </a:extLst>
                </a:gridCol>
                <a:gridCol w="246888">
                  <a:extLst>
                    <a:ext uri="{9D8B030D-6E8A-4147-A177-3AD203B41FA5}">
                      <a16:colId xmlns:a16="http://schemas.microsoft.com/office/drawing/2014/main" val="948462621"/>
                    </a:ext>
                  </a:extLst>
                </a:gridCol>
                <a:gridCol w="246888">
                  <a:extLst>
                    <a:ext uri="{9D8B030D-6E8A-4147-A177-3AD203B41FA5}">
                      <a16:colId xmlns:a16="http://schemas.microsoft.com/office/drawing/2014/main" val="658482243"/>
                    </a:ext>
                  </a:extLst>
                </a:gridCol>
                <a:gridCol w="246888">
                  <a:extLst>
                    <a:ext uri="{9D8B030D-6E8A-4147-A177-3AD203B41FA5}">
                      <a16:colId xmlns:a16="http://schemas.microsoft.com/office/drawing/2014/main" val="4232246963"/>
                    </a:ext>
                  </a:extLst>
                </a:gridCol>
                <a:gridCol w="246888">
                  <a:extLst>
                    <a:ext uri="{9D8B030D-6E8A-4147-A177-3AD203B41FA5}">
                      <a16:colId xmlns:a16="http://schemas.microsoft.com/office/drawing/2014/main" val="2302290449"/>
                    </a:ext>
                  </a:extLst>
                </a:gridCol>
                <a:gridCol w="246888">
                  <a:extLst>
                    <a:ext uri="{9D8B030D-6E8A-4147-A177-3AD203B41FA5}">
                      <a16:colId xmlns:a16="http://schemas.microsoft.com/office/drawing/2014/main" val="110934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996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- 2018-02-02 15:15:00</a:t>
                      </a:r>
                      <a:r>
                        <a:rPr kumimoji="0" lang="en-US" sz="1000" b="0" i="0" u="none" strike="noStrike" kern="1200" cap="none" spc="0" normalizeH="0" baseline="0" noProof="0">
                          <a:ln>
                            <a:noFill/>
                          </a:ln>
                          <a:solidFill>
                            <a:prstClr val="black"/>
                          </a:solidFill>
                          <a:effectLst/>
                          <a:uLnTx/>
                          <a:uFillTx/>
                          <a:latin typeface="+mn-lt"/>
                          <a:ea typeface="+mn-ea"/>
                          <a:cs typeface="+mn-cs"/>
                        </a:rPr>
                        <a:t>
Higher Education Minister Datuk Seri Idris Jusoh has been embarking on a project called Rumah Komuniti to help the living conditions of the poor in Besut.
The Rumah Komuniti are built from scratch by students and lecturers from polytechnics and community colleges across the country. It is an opportunity for students to apply what they have learnt in the classroom, and at the same time help the needy overcome problems within a short period of time.
“No one has ever become poor by giving.” –Anne Frank
https://www.star2.com/topics/yearender-2017/2017/12/30/year-of-champions-unconventional-learning-rumah-komuniti/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03046265"/>
                  </a:ext>
                </a:extLst>
              </a:tr>
            </a:tbl>
          </a:graphicData>
        </a:graphic>
      </p:graphicFrame>
      <p:sp>
        <p:nvSpPr>
          <p:cNvPr id="4" name="Text Placeholder 3">
            <a:extLst>
              <a:ext uri="{FF2B5EF4-FFF2-40B4-BE49-F238E27FC236}">
                <a16:creationId xmlns:a16="http://schemas.microsoft.com/office/drawing/2014/main" id="{D6DD8A4D-58BA-47C8-A287-7135776BE9F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873933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1424</Words>
  <Application>Microsoft Office PowerPoint</Application>
  <PresentationFormat>On-screen Show (4:3)</PresentationFormat>
  <Paragraphs>775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3</vt:lpstr>
      <vt:lpstr>(FB) Custom Own Posts Table (new) - 2 of 3</vt:lpstr>
      <vt:lpstr>(FB) Custom Own Posts Table (new) - 3 of 3</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4</vt:lpstr>
      <vt:lpstr>Facebook Own Posts Table - 2 of 4</vt:lpstr>
      <vt:lpstr>Facebook Own Posts Table - 3 of 4</vt:lpstr>
      <vt:lpstr>Facebook Own Posts Table - 4 of 4</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2018-03-11T13:11:56Z</dcterms:created>
  <dcterms:modified xsi:type="dcterms:W3CDTF">2018-03-11T13:13:00Z</dcterms:modified>
</cp:coreProperties>
</file>