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1" r:id="rId23"/>
    <p:sldId id="282" r:id="rId24"/>
    <p:sldId id="283" r:id="rId25"/>
    <p:sldId id="284" r:id="rId26"/>
    <p:sldId id="285" r:id="rId27"/>
    <p:sldId id="286" r:id="rId28"/>
    <p:sldId id="287" r:id="rId29"/>
    <p:sldId id="288" r:id="rId30"/>
    <p:sldId id="289"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133</c:v>
                </c:pt>
                <c:pt idx="1">
                  <c:v>2</c:v>
                </c:pt>
                <c:pt idx="2">
                  <c:v>109</c:v>
                </c:pt>
                <c:pt idx="3">
                  <c:v>3</c:v>
                </c:pt>
                <c:pt idx="4">
                  <c:v>3</c:v>
                </c:pt>
                <c:pt idx="5">
                  <c:v>103</c:v>
                </c:pt>
                <c:pt idx="6">
                  <c:v>4</c:v>
                </c:pt>
                <c:pt idx="7">
                  <c:v>26</c:v>
                </c:pt>
                <c:pt idx="8">
                  <c:v>86</c:v>
                </c:pt>
                <c:pt idx="9">
                  <c:v>2</c:v>
                </c:pt>
                <c:pt idx="10">
                  <c:v>2</c:v>
                </c:pt>
                <c:pt idx="11">
                  <c:v>21</c:v>
                </c:pt>
                <c:pt idx="12">
                  <c:v>69</c:v>
                </c:pt>
                <c:pt idx="13">
                  <c:v>24</c:v>
                </c:pt>
                <c:pt idx="14">
                  <c:v>78</c:v>
                </c:pt>
                <c:pt idx="15">
                  <c:v>71</c:v>
                </c:pt>
                <c:pt idx="16">
                  <c:v>51</c:v>
                </c:pt>
                <c:pt idx="17">
                  <c:v>2</c:v>
                </c:pt>
                <c:pt idx="18">
                  <c:v>0</c:v>
                </c:pt>
                <c:pt idx="19">
                  <c:v>14</c:v>
                </c:pt>
                <c:pt idx="20">
                  <c:v>97</c:v>
                </c:pt>
                <c:pt idx="21">
                  <c:v>0</c:v>
                </c:pt>
                <c:pt idx="22">
                  <c:v>1</c:v>
                </c:pt>
                <c:pt idx="23">
                  <c:v>0</c:v>
                </c:pt>
                <c:pt idx="24">
                  <c:v>1</c:v>
                </c:pt>
                <c:pt idx="25">
                  <c:v>1</c:v>
                </c:pt>
                <c:pt idx="26">
                  <c:v>0</c:v>
                </c:pt>
                <c:pt idx="27">
                  <c:v>1</c:v>
                </c:pt>
              </c:numCache>
            </c:numRef>
          </c:val>
          <c:smooth val="0"/>
          <c:extLst>
            <c:ext xmlns:c16="http://schemas.microsoft.com/office/drawing/2014/chart" uri="{C3380CC4-5D6E-409C-BE32-E72D297353CC}">
              <c16:uniqueId val="{00000000-92BE-487F-B9A9-6F19DB6C529F}"/>
            </c:ext>
          </c:extLst>
        </c:ser>
        <c:dLbls>
          <c:showLegendKey val="0"/>
          <c:showVal val="0"/>
          <c:showCatName val="0"/>
          <c:showSerName val="0"/>
          <c:showPercent val="0"/>
          <c:showBubbleSize val="0"/>
        </c:dLbls>
        <c:smooth val="0"/>
        <c:axId val="279278896"/>
        <c:axId val="281319136"/>
      </c:lineChart>
      <c:dateAx>
        <c:axId val="279278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19136"/>
        <c:crosses val="autoZero"/>
        <c:auto val="1"/>
        <c:lblOffset val="100"/>
        <c:baseTimeUnit val="days"/>
      </c:dateAx>
      <c:valAx>
        <c:axId val="281319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278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900</c:v>
                </c:pt>
                <c:pt idx="1">
                  <c:v>35</c:v>
                </c:pt>
                <c:pt idx="2">
                  <c:v>550</c:v>
                </c:pt>
                <c:pt idx="3">
                  <c:v>25</c:v>
                </c:pt>
                <c:pt idx="4">
                  <c:v>26</c:v>
                </c:pt>
                <c:pt idx="5">
                  <c:v>391</c:v>
                </c:pt>
                <c:pt idx="6">
                  <c:v>37</c:v>
                </c:pt>
                <c:pt idx="7">
                  <c:v>1014</c:v>
                </c:pt>
                <c:pt idx="8">
                  <c:v>490</c:v>
                </c:pt>
                <c:pt idx="9">
                  <c:v>30</c:v>
                </c:pt>
                <c:pt idx="10">
                  <c:v>7</c:v>
                </c:pt>
                <c:pt idx="11">
                  <c:v>93</c:v>
                </c:pt>
                <c:pt idx="12">
                  <c:v>210</c:v>
                </c:pt>
                <c:pt idx="13">
                  <c:v>90</c:v>
                </c:pt>
                <c:pt idx="14">
                  <c:v>255</c:v>
                </c:pt>
                <c:pt idx="15">
                  <c:v>377</c:v>
                </c:pt>
                <c:pt idx="16">
                  <c:v>250</c:v>
                </c:pt>
                <c:pt idx="17">
                  <c:v>9</c:v>
                </c:pt>
                <c:pt idx="18">
                  <c:v>6</c:v>
                </c:pt>
                <c:pt idx="19">
                  <c:v>66</c:v>
                </c:pt>
                <c:pt idx="20">
                  <c:v>310</c:v>
                </c:pt>
                <c:pt idx="21">
                  <c:v>14</c:v>
                </c:pt>
                <c:pt idx="22">
                  <c:v>9</c:v>
                </c:pt>
                <c:pt idx="23">
                  <c:v>10</c:v>
                </c:pt>
                <c:pt idx="24">
                  <c:v>7</c:v>
                </c:pt>
                <c:pt idx="25">
                  <c:v>11</c:v>
                </c:pt>
                <c:pt idx="26">
                  <c:v>6</c:v>
                </c:pt>
                <c:pt idx="27">
                  <c:v>7</c:v>
                </c:pt>
              </c:numCache>
            </c:numRef>
          </c:val>
          <c:smooth val="0"/>
          <c:extLst>
            <c:ext xmlns:c16="http://schemas.microsoft.com/office/drawing/2014/chart" uri="{C3380CC4-5D6E-409C-BE32-E72D297353CC}">
              <c16:uniqueId val="{00000000-6AD0-4466-A860-06CDD12EE0DA}"/>
            </c:ext>
          </c:extLst>
        </c:ser>
        <c:dLbls>
          <c:showLegendKey val="0"/>
          <c:showVal val="0"/>
          <c:showCatName val="0"/>
          <c:showSerName val="0"/>
          <c:showPercent val="0"/>
          <c:showBubbleSize val="0"/>
        </c:dLbls>
        <c:smooth val="0"/>
        <c:axId val="281318152"/>
        <c:axId val="281318480"/>
      </c:lineChart>
      <c:dateAx>
        <c:axId val="281318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18480"/>
        <c:crosses val="autoZero"/>
        <c:auto val="1"/>
        <c:lblOffset val="100"/>
        <c:baseTimeUnit val="days"/>
      </c:dateAx>
      <c:valAx>
        <c:axId val="281318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1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731</c:v>
                </c:pt>
              </c:numCache>
            </c:numRef>
          </c:val>
          <c:extLst>
            <c:ext xmlns:c16="http://schemas.microsoft.com/office/drawing/2014/chart" uri="{C3380CC4-5D6E-409C-BE32-E72D297353CC}">
              <c16:uniqueId val="{00000000-B3A7-4FD0-9B92-2A5A28176E8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2</c:v>
                </c:pt>
              </c:numCache>
            </c:numRef>
          </c:val>
          <c:extLst>
            <c:ext xmlns:c16="http://schemas.microsoft.com/office/drawing/2014/chart" uri="{C3380CC4-5D6E-409C-BE32-E72D297353CC}">
              <c16:uniqueId val="{00000001-B3A7-4FD0-9B92-2A5A28176E82}"/>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B3A7-4FD0-9B92-2A5A28176E82}"/>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0</c:v>
                </c:pt>
              </c:numCache>
            </c:numRef>
          </c:val>
          <c:extLst>
            <c:ext xmlns:c16="http://schemas.microsoft.com/office/drawing/2014/chart" uri="{C3380CC4-5D6E-409C-BE32-E72D297353CC}">
              <c16:uniqueId val="{00000003-B3A7-4FD0-9B92-2A5A28176E8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B3A7-4FD0-9B92-2A5A28176E8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B3A7-4FD0-9B92-2A5A28176E8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0</c:v>
                </c:pt>
              </c:numCache>
            </c:numRef>
          </c:val>
          <c:extLst>
            <c:ext xmlns:c16="http://schemas.microsoft.com/office/drawing/2014/chart" uri="{C3380CC4-5D6E-409C-BE32-E72D297353CC}">
              <c16:uniqueId val="{00000006-B3A7-4FD0-9B92-2A5A28176E8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5</c:v>
                </c:pt>
              </c:numCache>
            </c:numRef>
          </c:val>
          <c:extLst>
            <c:ext xmlns:c16="http://schemas.microsoft.com/office/drawing/2014/chart" uri="{C3380CC4-5D6E-409C-BE32-E72D297353CC}">
              <c16:uniqueId val="{00000007-B3A7-4FD0-9B92-2A5A28176E82}"/>
            </c:ext>
          </c:extLst>
        </c:ser>
        <c:dLbls>
          <c:showLegendKey val="0"/>
          <c:showVal val="0"/>
          <c:showCatName val="0"/>
          <c:showSerName val="0"/>
          <c:showPercent val="0"/>
          <c:showBubbleSize val="0"/>
        </c:dLbls>
        <c:gapWidth val="150"/>
        <c:overlap val="100"/>
        <c:axId val="170280456"/>
        <c:axId val="170281440"/>
      </c:barChart>
      <c:catAx>
        <c:axId val="170280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281440"/>
        <c:crosses val="autoZero"/>
        <c:auto val="1"/>
        <c:lblAlgn val="ctr"/>
        <c:lblOffset val="100"/>
        <c:noMultiLvlLbl val="0"/>
      </c:catAx>
      <c:valAx>
        <c:axId val="1702814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280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6.2210456651224</c:v>
                </c:pt>
                <c:pt idx="1">
                  <c:v>3.7723362011913002</c:v>
                </c:pt>
                <c:pt idx="2">
                  <c:v>6.5519523494375003</c:v>
                </c:pt>
                <c:pt idx="3">
                  <c:v>7.2137657180675001</c:v>
                </c:pt>
                <c:pt idx="4">
                  <c:v>7.5446724023825</c:v>
                </c:pt>
              </c:numCache>
            </c:numRef>
          </c:val>
          <c:extLst>
            <c:ext xmlns:c16="http://schemas.microsoft.com/office/drawing/2014/chart" uri="{C3380CC4-5D6E-409C-BE32-E72D297353CC}">
              <c16:uniqueId val="{00000000-712F-4518-84D7-154938B172A5}"/>
            </c:ext>
          </c:extLst>
        </c:ser>
        <c:dLbls>
          <c:showLegendKey val="0"/>
          <c:showVal val="0"/>
          <c:showCatName val="0"/>
          <c:showSerName val="0"/>
          <c:showPercent val="0"/>
          <c:showBubbleSize val="0"/>
        </c:dLbls>
        <c:gapWidth val="219"/>
        <c:overlap val="-27"/>
        <c:axId val="283573744"/>
        <c:axId val="279280208"/>
      </c:barChart>
      <c:catAx>
        <c:axId val="283573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280208"/>
        <c:crosses val="autoZero"/>
        <c:auto val="1"/>
        <c:lblAlgn val="ctr"/>
        <c:lblOffset val="100"/>
        <c:noMultiLvlLbl val="0"/>
      </c:catAx>
      <c:valAx>
        <c:axId val="279280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7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19</c:v>
                </c:pt>
                <c:pt idx="1">
                  <c:v>701</c:v>
                </c:pt>
                <c:pt idx="2">
                  <c:v>101</c:v>
                </c:pt>
                <c:pt idx="3">
                  <c:v>63</c:v>
                </c:pt>
                <c:pt idx="4">
                  <c:v>23</c:v>
                </c:pt>
                <c:pt idx="5">
                  <c:v>6</c:v>
                </c:pt>
                <c:pt idx="6">
                  <c:v>7</c:v>
                </c:pt>
              </c:numCache>
            </c:numRef>
          </c:val>
          <c:extLst>
            <c:ext xmlns:c16="http://schemas.microsoft.com/office/drawing/2014/chart" uri="{C3380CC4-5D6E-409C-BE32-E72D297353CC}">
              <c16:uniqueId val="{00000000-8B5D-443D-B24C-A2F607BDAF35}"/>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26</c:v>
                </c:pt>
                <c:pt idx="1">
                  <c:v>397</c:v>
                </c:pt>
                <c:pt idx="2">
                  <c:v>98</c:v>
                </c:pt>
                <c:pt idx="3">
                  <c:v>45</c:v>
                </c:pt>
                <c:pt idx="4">
                  <c:v>13</c:v>
                </c:pt>
                <c:pt idx="5">
                  <c:v>6</c:v>
                </c:pt>
                <c:pt idx="6">
                  <c:v>4</c:v>
                </c:pt>
              </c:numCache>
            </c:numRef>
          </c:val>
          <c:extLst>
            <c:ext xmlns:c16="http://schemas.microsoft.com/office/drawing/2014/chart" uri="{C3380CC4-5D6E-409C-BE32-E72D297353CC}">
              <c16:uniqueId val="{00000001-8B5D-443D-B24C-A2F607BDAF35}"/>
            </c:ext>
          </c:extLst>
        </c:ser>
        <c:dLbls>
          <c:showLegendKey val="0"/>
          <c:showVal val="0"/>
          <c:showCatName val="0"/>
          <c:showSerName val="0"/>
          <c:showPercent val="0"/>
          <c:showBubbleSize val="0"/>
        </c:dLbls>
        <c:gapWidth val="219"/>
        <c:overlap val="-27"/>
        <c:axId val="361056696"/>
        <c:axId val="361057024"/>
      </c:barChart>
      <c:catAx>
        <c:axId val="361056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057024"/>
        <c:crosses val="autoZero"/>
        <c:auto val="1"/>
        <c:lblAlgn val="ctr"/>
        <c:lblOffset val="100"/>
        <c:noMultiLvlLbl val="0"/>
      </c:catAx>
      <c:valAx>
        <c:axId val="361057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056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7.2944297082227996</c:v>
                </c:pt>
                <c:pt idx="2">
                  <c:v>0</c:v>
                </c:pt>
                <c:pt idx="3">
                  <c:v>0</c:v>
                </c:pt>
                <c:pt idx="4">
                  <c:v>7.0198675496689003</c:v>
                </c:pt>
                <c:pt idx="5">
                  <c:v>0.13245033112582999</c:v>
                </c:pt>
                <c:pt idx="6">
                  <c:v>0</c:v>
                </c:pt>
                <c:pt idx="7">
                  <c:v>7.2185430463575999</c:v>
                </c:pt>
                <c:pt idx="8">
                  <c:v>0</c:v>
                </c:pt>
                <c:pt idx="9">
                  <c:v>0</c:v>
                </c:pt>
                <c:pt idx="10">
                  <c:v>0</c:v>
                </c:pt>
                <c:pt idx="11">
                  <c:v>5.4232804232804002</c:v>
                </c:pt>
                <c:pt idx="12">
                  <c:v>0</c:v>
                </c:pt>
                <c:pt idx="13">
                  <c:v>6.5476190476190004</c:v>
                </c:pt>
                <c:pt idx="14">
                  <c:v>0</c:v>
                </c:pt>
                <c:pt idx="15">
                  <c:v>7.8093977498345</c:v>
                </c:pt>
                <c:pt idx="16">
                  <c:v>0</c:v>
                </c:pt>
                <c:pt idx="17">
                  <c:v>0</c:v>
                </c:pt>
                <c:pt idx="18">
                  <c:v>0</c:v>
                </c:pt>
                <c:pt idx="19">
                  <c:v>7.4123097286565001</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0A57-4DFB-BA33-F09CAB2A82D5}"/>
            </c:ext>
          </c:extLst>
        </c:ser>
        <c:dLbls>
          <c:showLegendKey val="0"/>
          <c:showVal val="0"/>
          <c:showCatName val="0"/>
          <c:showSerName val="0"/>
          <c:showPercent val="0"/>
          <c:showBubbleSize val="0"/>
        </c:dLbls>
        <c:smooth val="0"/>
        <c:axId val="362544208"/>
        <c:axId val="362545848"/>
      </c:lineChart>
      <c:dateAx>
        <c:axId val="362544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45848"/>
        <c:crosses val="autoZero"/>
        <c:auto val="1"/>
        <c:lblOffset val="100"/>
        <c:baseTimeUnit val="days"/>
      </c:dateAx>
      <c:valAx>
        <c:axId val="362545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44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1509</c:v>
                </c:pt>
                <c:pt idx="1">
                  <c:v>1508</c:v>
                </c:pt>
                <c:pt idx="2">
                  <c:v>1508</c:v>
                </c:pt>
                <c:pt idx="3">
                  <c:v>1510</c:v>
                </c:pt>
                <c:pt idx="4">
                  <c:v>1510</c:v>
                </c:pt>
                <c:pt idx="5">
                  <c:v>1510</c:v>
                </c:pt>
                <c:pt idx="6">
                  <c:v>1510</c:v>
                </c:pt>
                <c:pt idx="7">
                  <c:v>1510</c:v>
                </c:pt>
                <c:pt idx="8">
                  <c:v>1510</c:v>
                </c:pt>
                <c:pt idx="9">
                  <c:v>1510</c:v>
                </c:pt>
                <c:pt idx="10">
                  <c:v>1511</c:v>
                </c:pt>
                <c:pt idx="11">
                  <c:v>1513</c:v>
                </c:pt>
                <c:pt idx="12">
                  <c:v>1512</c:v>
                </c:pt>
                <c:pt idx="13">
                  <c:v>1512</c:v>
                </c:pt>
                <c:pt idx="14">
                  <c:v>1511</c:v>
                </c:pt>
                <c:pt idx="15">
                  <c:v>1511</c:v>
                </c:pt>
                <c:pt idx="16">
                  <c:v>1512</c:v>
                </c:pt>
                <c:pt idx="17">
                  <c:v>1511</c:v>
                </c:pt>
                <c:pt idx="18">
                  <c:v>1511</c:v>
                </c:pt>
                <c:pt idx="19">
                  <c:v>1512</c:v>
                </c:pt>
                <c:pt idx="20">
                  <c:v>1512</c:v>
                </c:pt>
                <c:pt idx="21">
                  <c:v>1512</c:v>
                </c:pt>
                <c:pt idx="22">
                  <c:v>1513</c:v>
                </c:pt>
                <c:pt idx="23">
                  <c:v>1513</c:v>
                </c:pt>
                <c:pt idx="24">
                  <c:v>1513</c:v>
                </c:pt>
                <c:pt idx="25">
                  <c:v>1514</c:v>
                </c:pt>
                <c:pt idx="26">
                  <c:v>1513</c:v>
                </c:pt>
                <c:pt idx="27">
                  <c:v>1513</c:v>
                </c:pt>
              </c:numCache>
            </c:numRef>
          </c:val>
          <c:smooth val="0"/>
          <c:extLst>
            <c:ext xmlns:c16="http://schemas.microsoft.com/office/drawing/2014/chart" uri="{C3380CC4-5D6E-409C-BE32-E72D297353CC}">
              <c16:uniqueId val="{00000000-0BB6-48F2-922A-63435862B491}"/>
            </c:ext>
          </c:extLst>
        </c:ser>
        <c:dLbls>
          <c:showLegendKey val="0"/>
          <c:showVal val="0"/>
          <c:showCatName val="0"/>
          <c:showSerName val="0"/>
          <c:showPercent val="0"/>
          <c:showBubbleSize val="0"/>
        </c:dLbls>
        <c:smooth val="0"/>
        <c:axId val="363051464"/>
        <c:axId val="363056056"/>
      </c:lineChart>
      <c:dateAx>
        <c:axId val="363051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056056"/>
        <c:crosses val="autoZero"/>
        <c:auto val="1"/>
        <c:lblOffset val="100"/>
        <c:baseTimeUnit val="days"/>
      </c:dateAx>
      <c:valAx>
        <c:axId val="363056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051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3</c:v>
                </c:pt>
                <c:pt idx="1">
                  <c:v>3</c:v>
                </c:pt>
                <c:pt idx="2">
                  <c:v>3</c:v>
                </c:pt>
                <c:pt idx="3">
                  <c:v>16</c:v>
                </c:pt>
                <c:pt idx="4">
                  <c:v>5</c:v>
                </c:pt>
                <c:pt idx="5">
                  <c:v>4</c:v>
                </c:pt>
                <c:pt idx="6">
                  <c:v>4</c:v>
                </c:pt>
                <c:pt idx="7">
                  <c:v>7</c:v>
                </c:pt>
                <c:pt idx="8">
                  <c:v>4</c:v>
                </c:pt>
                <c:pt idx="9">
                  <c:v>3</c:v>
                </c:pt>
                <c:pt idx="10">
                  <c:v>10</c:v>
                </c:pt>
                <c:pt idx="11">
                  <c:v>3</c:v>
                </c:pt>
                <c:pt idx="12">
                  <c:v>9</c:v>
                </c:pt>
                <c:pt idx="13">
                  <c:v>4</c:v>
                </c:pt>
                <c:pt idx="14">
                  <c:v>3</c:v>
                </c:pt>
                <c:pt idx="15">
                  <c:v>3</c:v>
                </c:pt>
                <c:pt idx="16">
                  <c:v>4</c:v>
                </c:pt>
                <c:pt idx="17">
                  <c:v>4</c:v>
                </c:pt>
                <c:pt idx="18">
                  <c:v>4</c:v>
                </c:pt>
                <c:pt idx="19">
                  <c:v>5</c:v>
                </c:pt>
                <c:pt idx="20">
                  <c:v>5</c:v>
                </c:pt>
                <c:pt idx="21">
                  <c:v>3</c:v>
                </c:pt>
                <c:pt idx="22">
                  <c:v>8</c:v>
                </c:pt>
                <c:pt idx="23">
                  <c:v>3</c:v>
                </c:pt>
                <c:pt idx="24">
                  <c:v>9</c:v>
                </c:pt>
                <c:pt idx="25">
                  <c:v>8</c:v>
                </c:pt>
                <c:pt idx="26">
                  <c:v>2</c:v>
                </c:pt>
                <c:pt idx="27">
                  <c:v>6</c:v>
                </c:pt>
              </c:numCache>
            </c:numRef>
          </c:val>
          <c:smooth val="0"/>
          <c:extLst>
            <c:ext xmlns:c16="http://schemas.microsoft.com/office/drawing/2014/chart" uri="{C3380CC4-5D6E-409C-BE32-E72D297353CC}">
              <c16:uniqueId val="{00000000-DBB2-4540-92DA-B91014EFCC63}"/>
            </c:ext>
          </c:extLst>
        </c:ser>
        <c:dLbls>
          <c:showLegendKey val="0"/>
          <c:showVal val="0"/>
          <c:showCatName val="0"/>
          <c:showSerName val="0"/>
          <c:showPercent val="0"/>
          <c:showBubbleSize val="0"/>
        </c:dLbls>
        <c:smooth val="0"/>
        <c:axId val="363053104"/>
        <c:axId val="363052448"/>
      </c:lineChart>
      <c:dateAx>
        <c:axId val="363053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052448"/>
        <c:crosses val="autoZero"/>
        <c:auto val="1"/>
        <c:lblOffset val="100"/>
        <c:baseTimeUnit val="days"/>
      </c:dateAx>
      <c:valAx>
        <c:axId val="36305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05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108</c:v>
                </c:pt>
                <c:pt idx="2">
                  <c:v>0</c:v>
                </c:pt>
                <c:pt idx="3">
                  <c:v>0</c:v>
                </c:pt>
                <c:pt idx="4">
                  <c:v>105</c:v>
                </c:pt>
                <c:pt idx="5">
                  <c:v>2</c:v>
                </c:pt>
                <c:pt idx="6">
                  <c:v>0</c:v>
                </c:pt>
                <c:pt idx="7">
                  <c:v>107</c:v>
                </c:pt>
                <c:pt idx="8">
                  <c:v>0</c:v>
                </c:pt>
                <c:pt idx="9">
                  <c:v>0</c:v>
                </c:pt>
                <c:pt idx="10">
                  <c:v>0</c:v>
                </c:pt>
                <c:pt idx="11">
                  <c:v>82</c:v>
                </c:pt>
                <c:pt idx="12">
                  <c:v>0</c:v>
                </c:pt>
                <c:pt idx="13">
                  <c:v>99</c:v>
                </c:pt>
                <c:pt idx="14">
                  <c:v>0</c:v>
                </c:pt>
                <c:pt idx="15">
                  <c:v>118</c:v>
                </c:pt>
                <c:pt idx="16">
                  <c:v>0</c:v>
                </c:pt>
                <c:pt idx="17">
                  <c:v>0</c:v>
                </c:pt>
                <c:pt idx="18">
                  <c:v>0</c:v>
                </c:pt>
                <c:pt idx="19">
                  <c:v>112</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CF71-440B-A3E5-7AF9FC44B509}"/>
            </c:ext>
          </c:extLst>
        </c:ser>
        <c:dLbls>
          <c:showLegendKey val="0"/>
          <c:showVal val="0"/>
          <c:showCatName val="0"/>
          <c:showSerName val="0"/>
          <c:showPercent val="0"/>
          <c:showBubbleSize val="0"/>
        </c:dLbls>
        <c:smooth val="0"/>
        <c:axId val="363057696"/>
        <c:axId val="363058024"/>
      </c:lineChart>
      <c:dateAx>
        <c:axId val="363057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058024"/>
        <c:crosses val="autoZero"/>
        <c:auto val="1"/>
        <c:lblOffset val="100"/>
        <c:baseTimeUnit val="days"/>
      </c:dateAx>
      <c:valAx>
        <c:axId val="363058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05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9FDFE-3FBC-4B2E-8BAD-0E32B83FB23B}"/>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96F5A78D-0C56-4758-AD58-A9CA5221207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08639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88BD8-3083-4582-969A-E5AC4B54E4F2}"/>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B6E0BEE2-E914-4AA0-8A3F-31AD50C5EE6C}"/>
              </a:ext>
            </a:extLst>
          </p:cNvPr>
          <p:cNvGraphicFramePr>
            <a:graphicFrameLocks noGrp="1"/>
          </p:cNvGraphicFramePr>
          <p:nvPr>
            <p:ph type="chart" sz="quarter" idx="13"/>
            <p:extLst>
              <p:ext uri="{D42A27DB-BD31-4B8C-83A1-F6EECF244321}">
                <p14:modId xmlns:p14="http://schemas.microsoft.com/office/powerpoint/2010/main" val="2706629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051199-2F6A-4723-86E1-00C1C1B560B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BF27FAA-5F9F-4F74-884B-32DC11EF5F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2704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12E09-C002-44DB-B767-483C27726C7E}"/>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72F0F76C-9324-4E20-BBFA-D3C48E346428}"/>
              </a:ext>
            </a:extLst>
          </p:cNvPr>
          <p:cNvGraphicFramePr>
            <a:graphicFrameLocks noGrp="1"/>
          </p:cNvGraphicFramePr>
          <p:nvPr>
            <p:ph type="chart" sz="quarter" idx="13"/>
            <p:extLst>
              <p:ext uri="{D42A27DB-BD31-4B8C-83A1-F6EECF244321}">
                <p14:modId xmlns:p14="http://schemas.microsoft.com/office/powerpoint/2010/main" val="3323163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BE0FFA-850B-48EE-ADE5-815BC767D87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2D92755-A555-44F0-8130-5B93FFA3F5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4240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21A18-2B89-4893-9052-9D73DEA070AB}"/>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72109E00-61F3-4EE3-B853-F1D17584ABE3}"/>
              </a:ext>
            </a:extLst>
          </p:cNvPr>
          <p:cNvGraphicFramePr>
            <a:graphicFrameLocks noGrp="1"/>
          </p:cNvGraphicFramePr>
          <p:nvPr>
            <p:ph type="chart" sz="quarter" idx="13"/>
            <p:extLst>
              <p:ext uri="{D42A27DB-BD31-4B8C-83A1-F6EECF244321}">
                <p14:modId xmlns:p14="http://schemas.microsoft.com/office/powerpoint/2010/main" val="3542882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420E7F-2D2D-4AA8-9BCC-68A4982BB01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5184C83-2BA1-4F75-A9E6-8A96D4E097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5173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A3279-21B6-42F6-B2F2-267466626553}"/>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56924B21-EBAD-4DB2-8675-D3DD020642CC}"/>
              </a:ext>
            </a:extLst>
          </p:cNvPr>
          <p:cNvGraphicFramePr>
            <a:graphicFrameLocks noGrp="1"/>
          </p:cNvGraphicFramePr>
          <p:nvPr>
            <p:ph type="chart" sz="quarter" idx="13"/>
            <p:extLst>
              <p:ext uri="{D42A27DB-BD31-4B8C-83A1-F6EECF244321}">
                <p14:modId xmlns:p14="http://schemas.microsoft.com/office/powerpoint/2010/main" val="1476058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3A8DD0-3F08-46F2-B1BD-FC8F2934067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945E42C8-CBB3-4BD5-909D-64D0A1041F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4400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00896-B72A-4468-BF64-3B3F571CB0D9}"/>
              </a:ext>
            </a:extLst>
          </p:cNvPr>
          <p:cNvSpPr>
            <a:spLocks noGrp="1"/>
          </p:cNvSpPr>
          <p:nvPr>
            <p:ph type="title"/>
          </p:nvPr>
        </p:nvSpPr>
        <p:spPr/>
        <p:txBody>
          <a:bodyPr/>
          <a:lstStyle/>
          <a:p>
            <a:r>
              <a:rPr lang="en-US"/>
              <a:t>(FB) Custom Own Posts Table (new) - 1 of 3</a:t>
            </a:r>
          </a:p>
        </p:txBody>
      </p:sp>
      <p:graphicFrame>
        <p:nvGraphicFramePr>
          <p:cNvPr id="5" name="Table Placeholder 4">
            <a:extLst>
              <a:ext uri="{FF2B5EF4-FFF2-40B4-BE49-F238E27FC236}">
                <a16:creationId xmlns:a16="http://schemas.microsoft.com/office/drawing/2014/main" id="{ECBDF078-D581-4023-9DE1-0DF7FC359FD4}"/>
              </a:ext>
            </a:extLst>
          </p:cNvPr>
          <p:cNvGraphicFramePr>
            <a:graphicFrameLocks noGrp="1"/>
          </p:cNvGraphicFramePr>
          <p:nvPr>
            <p:ph type="tbl" sz="quarter" idx="13"/>
            <p:extLst>
              <p:ext uri="{D42A27DB-BD31-4B8C-83A1-F6EECF244321}">
                <p14:modId xmlns:p14="http://schemas.microsoft.com/office/powerpoint/2010/main" val="206229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99367926"/>
                    </a:ext>
                  </a:extLst>
                </a:gridCol>
                <a:gridCol w="822960">
                  <a:extLst>
                    <a:ext uri="{9D8B030D-6E8A-4147-A177-3AD203B41FA5}">
                      <a16:colId xmlns:a16="http://schemas.microsoft.com/office/drawing/2014/main" val="2628567830"/>
                    </a:ext>
                  </a:extLst>
                </a:gridCol>
                <a:gridCol w="822960">
                  <a:extLst>
                    <a:ext uri="{9D8B030D-6E8A-4147-A177-3AD203B41FA5}">
                      <a16:colId xmlns:a16="http://schemas.microsoft.com/office/drawing/2014/main" val="2878586305"/>
                    </a:ext>
                  </a:extLst>
                </a:gridCol>
                <a:gridCol w="822960">
                  <a:extLst>
                    <a:ext uri="{9D8B030D-6E8A-4147-A177-3AD203B41FA5}">
                      <a16:colId xmlns:a16="http://schemas.microsoft.com/office/drawing/2014/main" val="2777739701"/>
                    </a:ext>
                  </a:extLst>
                </a:gridCol>
                <a:gridCol w="822960">
                  <a:extLst>
                    <a:ext uri="{9D8B030D-6E8A-4147-A177-3AD203B41FA5}">
                      <a16:colId xmlns:a16="http://schemas.microsoft.com/office/drawing/2014/main" val="1408437580"/>
                    </a:ext>
                  </a:extLst>
                </a:gridCol>
                <a:gridCol w="822960">
                  <a:extLst>
                    <a:ext uri="{9D8B030D-6E8A-4147-A177-3AD203B41FA5}">
                      <a16:colId xmlns:a16="http://schemas.microsoft.com/office/drawing/2014/main" val="3328454604"/>
                    </a:ext>
                  </a:extLst>
                </a:gridCol>
                <a:gridCol w="822960">
                  <a:extLst>
                    <a:ext uri="{9D8B030D-6E8A-4147-A177-3AD203B41FA5}">
                      <a16:colId xmlns:a16="http://schemas.microsoft.com/office/drawing/2014/main" val="823582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endParaRPr lang="en-US"/>
                    </a:p>
                  </a:txBody>
                  <a:tcPr/>
                </a:tc>
                <a:extLst>
                  <a:ext uri="{0D108BD9-81ED-4DB2-BD59-A6C34878D82A}">
                    <a16:rowId xmlns:a16="http://schemas.microsoft.com/office/drawing/2014/main" val="278947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- 2018-02-16 00:20:00</a:t>
                      </a:r>
                      <a:r>
                        <a:rPr kumimoji="0" lang="en-US" sz="1000" b="0" i="0" u="none" strike="noStrike" kern="1200" cap="none" spc="0" normalizeH="0" baseline="0" noProof="0">
                          <a:ln>
                            <a:noFill/>
                          </a:ln>
                          <a:solidFill>
                            <a:prstClr val="black"/>
                          </a:solidFill>
                          <a:effectLst/>
                          <a:uLnTx/>
                          <a:uFillTx/>
                          <a:latin typeface="+mn-lt"/>
                          <a:ea typeface="+mn-ea"/>
                          <a:cs typeface="+mn-cs"/>
                        </a:rPr>
                        <a:t>
Wishing you a year filled with immense joy and prosperity!
Happy Chinese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02996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- 2018-02-20 13:20:00</a:t>
                      </a:r>
                      <a:r>
                        <a:rPr kumimoji="0" lang="en-US" sz="1000" b="0" i="0" u="none" strike="noStrike" kern="1200" cap="none" spc="0" normalizeH="0" baseline="0" noProof="0">
                          <a:ln>
                            <a:noFill/>
                          </a:ln>
                          <a:solidFill>
                            <a:prstClr val="black"/>
                          </a:solidFill>
                          <a:effectLst/>
                          <a:uLnTx/>
                          <a:uFillTx/>
                          <a:latin typeface="+mn-lt"/>
                          <a:ea typeface="+mn-ea"/>
                          <a:cs typeface="+mn-cs"/>
                        </a:rPr>
                        <a:t>
Do you know any words that end with –ible and –able? Leave your answer in the comment section below. 😃
Let us start first!
‘Collectible’ and ‘unmentionable’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19547504"/>
                  </a:ext>
                </a:extLst>
              </a:tr>
            </a:tbl>
          </a:graphicData>
        </a:graphic>
      </p:graphicFrame>
      <p:sp>
        <p:nvSpPr>
          <p:cNvPr id="4" name="Text Placeholder 3">
            <a:extLst>
              <a:ext uri="{FF2B5EF4-FFF2-40B4-BE49-F238E27FC236}">
                <a16:creationId xmlns:a16="http://schemas.microsoft.com/office/drawing/2014/main" id="{488193F7-4ECB-46BF-8E1A-50E86BBD94B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624492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A544F-83A2-41DC-9794-D52664DDF251}"/>
              </a:ext>
            </a:extLst>
          </p:cNvPr>
          <p:cNvSpPr>
            <a:spLocks noGrp="1"/>
          </p:cNvSpPr>
          <p:nvPr>
            <p:ph type="title"/>
          </p:nvPr>
        </p:nvSpPr>
        <p:spPr/>
        <p:txBody>
          <a:bodyPr/>
          <a:lstStyle/>
          <a:p>
            <a:r>
              <a:rPr lang="en-US"/>
              <a:t>(FB) Custom Own Posts Table (new) - 2 of 3</a:t>
            </a:r>
          </a:p>
        </p:txBody>
      </p:sp>
      <p:graphicFrame>
        <p:nvGraphicFramePr>
          <p:cNvPr id="5" name="Table Placeholder 4">
            <a:extLst>
              <a:ext uri="{FF2B5EF4-FFF2-40B4-BE49-F238E27FC236}">
                <a16:creationId xmlns:a16="http://schemas.microsoft.com/office/drawing/2014/main" id="{7C748D81-2440-46A1-AFB3-71ED2C2FC97A}"/>
              </a:ext>
            </a:extLst>
          </p:cNvPr>
          <p:cNvGraphicFramePr>
            <a:graphicFrameLocks noGrp="1"/>
          </p:cNvGraphicFramePr>
          <p:nvPr>
            <p:ph type="tbl" sz="quarter" idx="13"/>
            <p:extLst>
              <p:ext uri="{D42A27DB-BD31-4B8C-83A1-F6EECF244321}">
                <p14:modId xmlns:p14="http://schemas.microsoft.com/office/powerpoint/2010/main" val="519904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5156033"/>
                    </a:ext>
                  </a:extLst>
                </a:gridCol>
                <a:gridCol w="822960">
                  <a:extLst>
                    <a:ext uri="{9D8B030D-6E8A-4147-A177-3AD203B41FA5}">
                      <a16:colId xmlns:a16="http://schemas.microsoft.com/office/drawing/2014/main" val="696780755"/>
                    </a:ext>
                  </a:extLst>
                </a:gridCol>
                <a:gridCol w="822960">
                  <a:extLst>
                    <a:ext uri="{9D8B030D-6E8A-4147-A177-3AD203B41FA5}">
                      <a16:colId xmlns:a16="http://schemas.microsoft.com/office/drawing/2014/main" val="2143678699"/>
                    </a:ext>
                  </a:extLst>
                </a:gridCol>
                <a:gridCol w="822960">
                  <a:extLst>
                    <a:ext uri="{9D8B030D-6E8A-4147-A177-3AD203B41FA5}">
                      <a16:colId xmlns:a16="http://schemas.microsoft.com/office/drawing/2014/main" val="1425614720"/>
                    </a:ext>
                  </a:extLst>
                </a:gridCol>
                <a:gridCol w="822960">
                  <a:extLst>
                    <a:ext uri="{9D8B030D-6E8A-4147-A177-3AD203B41FA5}">
                      <a16:colId xmlns:a16="http://schemas.microsoft.com/office/drawing/2014/main" val="2288729870"/>
                    </a:ext>
                  </a:extLst>
                </a:gridCol>
                <a:gridCol w="822960">
                  <a:extLst>
                    <a:ext uri="{9D8B030D-6E8A-4147-A177-3AD203B41FA5}">
                      <a16:colId xmlns:a16="http://schemas.microsoft.com/office/drawing/2014/main" val="1852519509"/>
                    </a:ext>
                  </a:extLst>
                </a:gridCol>
                <a:gridCol w="822960">
                  <a:extLst>
                    <a:ext uri="{9D8B030D-6E8A-4147-A177-3AD203B41FA5}">
                      <a16:colId xmlns:a16="http://schemas.microsoft.com/office/drawing/2014/main" val="3489329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6472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- 2018-02-02 15:15:00</a:t>
                      </a:r>
                      <a:r>
                        <a:rPr kumimoji="0" lang="en-US" sz="1000" b="0" i="0" u="none" strike="noStrike" kern="1200" cap="none" spc="0" normalizeH="0" baseline="0" noProof="0">
                          <a:ln>
                            <a:noFill/>
                          </a:ln>
                          <a:solidFill>
                            <a:prstClr val="black"/>
                          </a:solidFill>
                          <a:effectLst/>
                          <a:uLnTx/>
                          <a:uFillTx/>
                          <a:latin typeface="+mn-lt"/>
                          <a:ea typeface="+mn-ea"/>
                          <a:cs typeface="+mn-cs"/>
                        </a:rPr>
                        <a:t>
Higher Education Minister Datuk Seri Idris Jusoh has been embarking on a project called Rumah Komuniti to help the living conditions of the poor in Besut.
The Rumah Komuniti are built from scratch by students and lecturers from polytechnics and community colleges across the country. It is an opportunity for students to apply what they have learnt in the classroom, and at the same time help the needy overcome problems within a short period of time.
“No one has ever become poor by giving.” –Anne Frank
https://www.star2.com/topics/yearender-2017/2017/12/30/year-of-champions-unconventional-learning-rumah-komuniti/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62758431"/>
                  </a:ext>
                </a:extLst>
              </a:tr>
            </a:tbl>
          </a:graphicData>
        </a:graphic>
      </p:graphicFrame>
      <p:sp>
        <p:nvSpPr>
          <p:cNvPr id="4" name="Text Placeholder 3">
            <a:extLst>
              <a:ext uri="{FF2B5EF4-FFF2-40B4-BE49-F238E27FC236}">
                <a16:creationId xmlns:a16="http://schemas.microsoft.com/office/drawing/2014/main" id="{8459368E-85DA-465A-A337-68A02B6CFFC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415050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8EFA6-C050-4B67-93F7-F9301039A405}"/>
              </a:ext>
            </a:extLst>
          </p:cNvPr>
          <p:cNvSpPr>
            <a:spLocks noGrp="1"/>
          </p:cNvSpPr>
          <p:nvPr>
            <p:ph type="title"/>
          </p:nvPr>
        </p:nvSpPr>
        <p:spPr/>
        <p:txBody>
          <a:bodyPr/>
          <a:lstStyle/>
          <a:p>
            <a:r>
              <a:rPr lang="en-US"/>
              <a:t>(FB) Custom Own Posts Table (new) - 3 of 3</a:t>
            </a:r>
          </a:p>
        </p:txBody>
      </p:sp>
      <p:graphicFrame>
        <p:nvGraphicFramePr>
          <p:cNvPr id="5" name="Table Placeholder 4">
            <a:extLst>
              <a:ext uri="{FF2B5EF4-FFF2-40B4-BE49-F238E27FC236}">
                <a16:creationId xmlns:a16="http://schemas.microsoft.com/office/drawing/2014/main" id="{821722A9-F59A-42C5-9889-6C8A3E895FAE}"/>
              </a:ext>
            </a:extLst>
          </p:cNvPr>
          <p:cNvGraphicFramePr>
            <a:graphicFrameLocks noGrp="1"/>
          </p:cNvGraphicFramePr>
          <p:nvPr>
            <p:ph type="tbl" sz="quarter" idx="13"/>
            <p:extLst>
              <p:ext uri="{D42A27DB-BD31-4B8C-83A1-F6EECF244321}">
                <p14:modId xmlns:p14="http://schemas.microsoft.com/office/powerpoint/2010/main" val="2928335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64604202"/>
                    </a:ext>
                  </a:extLst>
                </a:gridCol>
                <a:gridCol w="822960">
                  <a:extLst>
                    <a:ext uri="{9D8B030D-6E8A-4147-A177-3AD203B41FA5}">
                      <a16:colId xmlns:a16="http://schemas.microsoft.com/office/drawing/2014/main" val="3268619658"/>
                    </a:ext>
                  </a:extLst>
                </a:gridCol>
                <a:gridCol w="822960">
                  <a:extLst>
                    <a:ext uri="{9D8B030D-6E8A-4147-A177-3AD203B41FA5}">
                      <a16:colId xmlns:a16="http://schemas.microsoft.com/office/drawing/2014/main" val="1429043742"/>
                    </a:ext>
                  </a:extLst>
                </a:gridCol>
                <a:gridCol w="822960">
                  <a:extLst>
                    <a:ext uri="{9D8B030D-6E8A-4147-A177-3AD203B41FA5}">
                      <a16:colId xmlns:a16="http://schemas.microsoft.com/office/drawing/2014/main" val="3185102407"/>
                    </a:ext>
                  </a:extLst>
                </a:gridCol>
                <a:gridCol w="822960">
                  <a:extLst>
                    <a:ext uri="{9D8B030D-6E8A-4147-A177-3AD203B41FA5}">
                      <a16:colId xmlns:a16="http://schemas.microsoft.com/office/drawing/2014/main" val="1441123352"/>
                    </a:ext>
                  </a:extLst>
                </a:gridCol>
                <a:gridCol w="822960">
                  <a:extLst>
                    <a:ext uri="{9D8B030D-6E8A-4147-A177-3AD203B41FA5}">
                      <a16:colId xmlns:a16="http://schemas.microsoft.com/office/drawing/2014/main" val="194880975"/>
                    </a:ext>
                  </a:extLst>
                </a:gridCol>
                <a:gridCol w="822960">
                  <a:extLst>
                    <a:ext uri="{9D8B030D-6E8A-4147-A177-3AD203B41FA5}">
                      <a16:colId xmlns:a16="http://schemas.microsoft.com/office/drawing/2014/main" val="2298027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1133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- 2018-02-08 12:18:00</a:t>
                      </a:r>
                      <a:r>
                        <a:rPr kumimoji="0" lang="en-US" sz="1000" b="0" i="0" u="none" strike="noStrike" kern="1200" cap="none" spc="0" normalizeH="0" baseline="0" noProof="0">
                          <a:ln>
                            <a:noFill/>
                          </a:ln>
                          <a:solidFill>
                            <a:prstClr val="black"/>
                          </a:solidFill>
                          <a:effectLst/>
                          <a:uLnTx/>
                          <a:uFillTx/>
                          <a:latin typeface="+mn-lt"/>
                          <a:ea typeface="+mn-ea"/>
                          <a:cs typeface="+mn-cs"/>
                        </a:rPr>
                        <a:t>
Stimulate your interest in Chemistry and gain a firm understanding of important principles and concepts with Oxford Fajar Chemistry for Matriculation comprehensive textbook!
“I like the comprehensiveness that covered various features in one book,” Lok, Chemistry Lecturer Matriculation.
https://www.oxfordfajar.com.my/higher-education/chemistry-for-matriculation-semester-2/1931#returnurl=/search&amp;term=matriculation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06173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- 2018-02-05 15:16:00</a:t>
                      </a:r>
                      <a:r>
                        <a:rPr kumimoji="0" lang="en-US" sz="1000" b="0" i="0" u="none" strike="noStrike" kern="1200" cap="none" spc="0" normalizeH="0" baseline="0" noProof="0">
                          <a:ln>
                            <a:noFill/>
                          </a:ln>
                          <a:solidFill>
                            <a:prstClr val="black"/>
                          </a:solidFill>
                          <a:effectLst/>
                          <a:uLnTx/>
                          <a:uFillTx/>
                          <a:latin typeface="+mn-lt"/>
                          <a:ea typeface="+mn-ea"/>
                          <a:cs typeface="+mn-cs"/>
                        </a:rPr>
                        <a:t>
Master your skills in answering STPM calculation-based questions anytime and anywhere with Oxford Fajar Fully Worked Solutions!
Get your FREE trial today!
https://e-learning.oxfordfajar.com.my/download_app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37877456"/>
                  </a:ext>
                </a:extLst>
              </a:tr>
            </a:tbl>
          </a:graphicData>
        </a:graphic>
      </p:graphicFrame>
      <p:sp>
        <p:nvSpPr>
          <p:cNvPr id="4" name="Text Placeholder 3">
            <a:extLst>
              <a:ext uri="{FF2B5EF4-FFF2-40B4-BE49-F238E27FC236}">
                <a16:creationId xmlns:a16="http://schemas.microsoft.com/office/drawing/2014/main" id="{8AAEC104-C948-441D-AA2F-ECD16298FA7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19175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AF3AA-2733-439F-85C2-3BA47F47D8F8}"/>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015AEAF1-27E4-439B-B2C2-9D4041A2685B}"/>
              </a:ext>
            </a:extLst>
          </p:cNvPr>
          <p:cNvGraphicFramePr>
            <a:graphicFrameLocks noGrp="1"/>
          </p:cNvGraphicFramePr>
          <p:nvPr>
            <p:ph type="chart" sz="quarter" idx="13"/>
            <p:extLst>
              <p:ext uri="{D42A27DB-BD31-4B8C-83A1-F6EECF244321}">
                <p14:modId xmlns:p14="http://schemas.microsoft.com/office/powerpoint/2010/main" val="20641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36B7F8-5A9E-46C1-A525-289EEF15C135}"/>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52E51D0-E3C6-43FB-ADC0-34099F164B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1965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08163-03B3-46F5-AC39-32A0118BFD5E}"/>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99F11323-739C-487E-90CA-DA2988DF2FBF}"/>
              </a:ext>
            </a:extLst>
          </p:cNvPr>
          <p:cNvGraphicFramePr>
            <a:graphicFrameLocks noGrp="1"/>
          </p:cNvGraphicFramePr>
          <p:nvPr>
            <p:ph type="chart" sz="quarter" idx="13"/>
            <p:extLst>
              <p:ext uri="{D42A27DB-BD31-4B8C-83A1-F6EECF244321}">
                <p14:modId xmlns:p14="http://schemas.microsoft.com/office/powerpoint/2010/main" val="52204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341CFF-9002-49BB-855F-1AA37BDCA75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5AF231E-C9A8-481E-A2D4-72A0A8A4F2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560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A8B7F-A32B-43B2-82AE-4024342A966C}"/>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25D1F985-D331-44DE-9F17-FBAA567D5B99}"/>
              </a:ext>
            </a:extLst>
          </p:cNvPr>
          <p:cNvGraphicFramePr>
            <a:graphicFrameLocks noGrp="1"/>
          </p:cNvGraphicFramePr>
          <p:nvPr>
            <p:ph type="chart" sz="quarter" idx="13"/>
            <p:extLst>
              <p:ext uri="{D42A27DB-BD31-4B8C-83A1-F6EECF244321}">
                <p14:modId xmlns:p14="http://schemas.microsoft.com/office/powerpoint/2010/main" val="5376796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F9568F-E639-4E7A-9BD5-574836B3B7C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E11BF20-ED43-4B46-8423-C84FAAD217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7683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5FD68-D485-4B53-B547-12140C3858A1}"/>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DEC90CFB-D36B-4D3F-8504-88D8BDCD8674}"/>
              </a:ext>
            </a:extLst>
          </p:cNvPr>
          <p:cNvGraphicFramePr>
            <a:graphicFrameLocks noGrp="1"/>
          </p:cNvGraphicFramePr>
          <p:nvPr>
            <p:ph type="chart" sz="quarter" idx="13"/>
            <p:extLst>
              <p:ext uri="{D42A27DB-BD31-4B8C-83A1-F6EECF244321}">
                <p14:modId xmlns:p14="http://schemas.microsoft.com/office/powerpoint/2010/main" val="3031142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BE5898-E32C-4CAB-ACB6-04540856A3E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3F6283B-8A4D-449B-AA61-495BD9EBC6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7364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497E5-3975-41C3-9F56-1F9DC27A2D71}"/>
              </a:ext>
            </a:extLst>
          </p:cNvPr>
          <p:cNvSpPr>
            <a:spLocks noGrp="1"/>
          </p:cNvSpPr>
          <p:nvPr>
            <p:ph type="title"/>
          </p:nvPr>
        </p:nvSpPr>
        <p:spPr/>
        <p:txBody>
          <a:bodyPr/>
          <a:lstStyle/>
          <a:p>
            <a:r>
              <a:rPr lang="en-US"/>
              <a:t>Facebook Average Reactions Per Post</a:t>
            </a:r>
          </a:p>
        </p:txBody>
      </p:sp>
      <p:graphicFrame>
        <p:nvGraphicFramePr>
          <p:cNvPr id="6" name="Chart Placeholder 5">
            <a:extLst>
              <a:ext uri="{FF2B5EF4-FFF2-40B4-BE49-F238E27FC236}">
                <a16:creationId xmlns:a16="http://schemas.microsoft.com/office/drawing/2014/main" id="{09061F95-338E-432C-815A-E07762888F32}"/>
              </a:ext>
            </a:extLst>
          </p:cNvPr>
          <p:cNvGraphicFramePr>
            <a:graphicFrameLocks noGrp="1"/>
          </p:cNvGraphicFramePr>
          <p:nvPr>
            <p:ph type="chart" sz="quarter" idx="13"/>
            <p:extLst>
              <p:ext uri="{D42A27DB-BD31-4B8C-83A1-F6EECF244321}">
                <p14:modId xmlns:p14="http://schemas.microsoft.com/office/powerpoint/2010/main" val="33730530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ECF1F7-D454-4F82-9F43-2812D9D2B246}"/>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C9CCCC15-5435-449B-B267-CA57DEE8EF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0634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607C7-E0AA-4395-906C-515510999D67}"/>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D9F30D61-017B-4346-8EA4-E7336E0ED36C}"/>
              </a:ext>
            </a:extLst>
          </p:cNvPr>
          <p:cNvGraphicFramePr>
            <a:graphicFrameLocks noGrp="1"/>
          </p:cNvGraphicFramePr>
          <p:nvPr>
            <p:ph type="tbl" sz="quarter" idx="13"/>
            <p:extLst>
              <p:ext uri="{D42A27DB-BD31-4B8C-83A1-F6EECF244321}">
                <p14:modId xmlns:p14="http://schemas.microsoft.com/office/powerpoint/2010/main" val="4084831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07341955"/>
                    </a:ext>
                  </a:extLst>
                </a:gridCol>
                <a:gridCol w="740664">
                  <a:extLst>
                    <a:ext uri="{9D8B030D-6E8A-4147-A177-3AD203B41FA5}">
                      <a16:colId xmlns:a16="http://schemas.microsoft.com/office/drawing/2014/main" val="2590774378"/>
                    </a:ext>
                  </a:extLst>
                </a:gridCol>
                <a:gridCol w="740664">
                  <a:extLst>
                    <a:ext uri="{9D8B030D-6E8A-4147-A177-3AD203B41FA5}">
                      <a16:colId xmlns:a16="http://schemas.microsoft.com/office/drawing/2014/main" val="2928634297"/>
                    </a:ext>
                  </a:extLst>
                </a:gridCol>
                <a:gridCol w="740664">
                  <a:extLst>
                    <a:ext uri="{9D8B030D-6E8A-4147-A177-3AD203B41FA5}">
                      <a16:colId xmlns:a16="http://schemas.microsoft.com/office/drawing/2014/main" val="2308379593"/>
                    </a:ext>
                  </a:extLst>
                </a:gridCol>
                <a:gridCol w="740664">
                  <a:extLst>
                    <a:ext uri="{9D8B030D-6E8A-4147-A177-3AD203B41FA5}">
                      <a16:colId xmlns:a16="http://schemas.microsoft.com/office/drawing/2014/main" val="2373146193"/>
                    </a:ext>
                  </a:extLst>
                </a:gridCol>
                <a:gridCol w="740664">
                  <a:extLst>
                    <a:ext uri="{9D8B030D-6E8A-4147-A177-3AD203B41FA5}">
                      <a16:colId xmlns:a16="http://schemas.microsoft.com/office/drawing/2014/main" val="4081991959"/>
                    </a:ext>
                  </a:extLst>
                </a:gridCol>
                <a:gridCol w="740664">
                  <a:extLst>
                    <a:ext uri="{9D8B030D-6E8A-4147-A177-3AD203B41FA5}">
                      <a16:colId xmlns:a16="http://schemas.microsoft.com/office/drawing/2014/main" val="3204013659"/>
                    </a:ext>
                  </a:extLst>
                </a:gridCol>
                <a:gridCol w="740664">
                  <a:extLst>
                    <a:ext uri="{9D8B030D-6E8A-4147-A177-3AD203B41FA5}">
                      <a16:colId xmlns:a16="http://schemas.microsoft.com/office/drawing/2014/main" val="2844474946"/>
                    </a:ext>
                  </a:extLst>
                </a:gridCol>
                <a:gridCol w="740664">
                  <a:extLst>
                    <a:ext uri="{9D8B030D-6E8A-4147-A177-3AD203B41FA5}">
                      <a16:colId xmlns:a16="http://schemas.microsoft.com/office/drawing/2014/main" val="652161853"/>
                    </a:ext>
                  </a:extLst>
                </a:gridCol>
                <a:gridCol w="740664">
                  <a:extLst>
                    <a:ext uri="{9D8B030D-6E8A-4147-A177-3AD203B41FA5}">
                      <a16:colId xmlns:a16="http://schemas.microsoft.com/office/drawing/2014/main" val="196092378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48269714"/>
                  </a:ext>
                </a:extLst>
              </a:tr>
              <a:tr h="370840">
                <a:tc>
                  <a:txBody>
                    <a:bodyPr/>
                    <a:lstStyle/>
                    <a:p>
                      <a:r>
                        <a:rPr lang="en-US" sz="1000"/>
                        <a:t>Oxford Fajar Pre-University</a:t>
                      </a:r>
                    </a:p>
                  </a:txBody>
                  <a:tcPr/>
                </a:tc>
                <a:tc>
                  <a:txBody>
                    <a:bodyPr/>
                    <a:lstStyle/>
                    <a:p>
                      <a:r>
                        <a:rPr lang="en-US" sz="1000"/>
                        <a:t>1513</a:t>
                      </a:r>
                    </a:p>
                  </a:txBody>
                  <a:tcPr/>
                </a:tc>
                <a:tc>
                  <a:txBody>
                    <a:bodyPr/>
                    <a:lstStyle/>
                    <a:p>
                      <a:r>
                        <a:rPr lang="en-US" sz="1000"/>
                        <a:t>7</a:t>
                      </a:r>
                    </a:p>
                  </a:txBody>
                  <a:tcPr/>
                </a:tc>
                <a:tc>
                  <a:txBody>
                    <a:bodyPr/>
                    <a:lstStyle/>
                    <a:p>
                      <a:r>
                        <a:rPr lang="en-US" sz="1000"/>
                        <a:t>8</a:t>
                      </a:r>
                    </a:p>
                  </a:txBody>
                  <a:tcPr/>
                </a:tc>
                <a:tc>
                  <a:txBody>
                    <a:bodyPr/>
                    <a:lstStyle/>
                    <a:p>
                      <a:r>
                        <a:rPr lang="en-US" sz="1000"/>
                        <a:t>733</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6.1133%</a:t>
                      </a:r>
                    </a:p>
                  </a:txBody>
                  <a:tcPr/>
                </a:tc>
                <a:tc>
                  <a:txBody>
                    <a:bodyPr/>
                    <a:lstStyle/>
                    <a:p>
                      <a:r>
                        <a:rPr lang="en-US" sz="1000"/>
                        <a:t>0.0%</a:t>
                      </a:r>
                    </a:p>
                  </a:txBody>
                  <a:tcPr/>
                </a:tc>
                <a:extLst>
                  <a:ext uri="{0D108BD9-81ED-4DB2-BD59-A6C34878D82A}">
                    <a16:rowId xmlns:a16="http://schemas.microsoft.com/office/drawing/2014/main" val="2558912511"/>
                  </a:ext>
                </a:extLst>
              </a:tr>
            </a:tbl>
          </a:graphicData>
        </a:graphic>
      </p:graphicFrame>
      <p:sp>
        <p:nvSpPr>
          <p:cNvPr id="4" name="Text Placeholder 3">
            <a:extLst>
              <a:ext uri="{FF2B5EF4-FFF2-40B4-BE49-F238E27FC236}">
                <a16:creationId xmlns:a16="http://schemas.microsoft.com/office/drawing/2014/main" id="{65783CBE-DB99-4063-932C-8495184A3A0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380389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F7294-B2BD-41C9-8B20-6E4701F47DE0}"/>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5E20E279-EE6D-4C42-B2D1-DC32CFD099B4}"/>
              </a:ext>
            </a:extLst>
          </p:cNvPr>
          <p:cNvGraphicFramePr>
            <a:graphicFrameLocks noGrp="1"/>
          </p:cNvGraphicFramePr>
          <p:nvPr>
            <p:ph type="tbl" sz="quarter" idx="13"/>
            <p:extLst>
              <p:ext uri="{D42A27DB-BD31-4B8C-83A1-F6EECF244321}">
                <p14:modId xmlns:p14="http://schemas.microsoft.com/office/powerpoint/2010/main" val="1371036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96391589"/>
                    </a:ext>
                  </a:extLst>
                </a:gridCol>
                <a:gridCol w="1645920">
                  <a:extLst>
                    <a:ext uri="{9D8B030D-6E8A-4147-A177-3AD203B41FA5}">
                      <a16:colId xmlns:a16="http://schemas.microsoft.com/office/drawing/2014/main" val="2835737714"/>
                    </a:ext>
                  </a:extLst>
                </a:gridCol>
                <a:gridCol w="1645920">
                  <a:extLst>
                    <a:ext uri="{9D8B030D-6E8A-4147-A177-3AD203B41FA5}">
                      <a16:colId xmlns:a16="http://schemas.microsoft.com/office/drawing/2014/main" val="4134185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483670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395258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2333613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550132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3137060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3609825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3962621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259189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682566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810907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624176719"/>
                  </a:ext>
                </a:extLst>
              </a:tr>
            </a:tbl>
          </a:graphicData>
        </a:graphic>
      </p:graphicFrame>
      <p:sp>
        <p:nvSpPr>
          <p:cNvPr id="4" name="Text Placeholder 3">
            <a:extLst>
              <a:ext uri="{FF2B5EF4-FFF2-40B4-BE49-F238E27FC236}">
                <a16:creationId xmlns:a16="http://schemas.microsoft.com/office/drawing/2014/main" id="{A33BCA85-5096-477C-B20E-25840610E4B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88183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C5423-81A1-40D6-8064-B9776EF6A4E5}"/>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DB4E7306-83D3-4412-AA5B-7812A69F6265}"/>
              </a:ext>
            </a:extLst>
          </p:cNvPr>
          <p:cNvGraphicFramePr>
            <a:graphicFrameLocks noGrp="1"/>
          </p:cNvGraphicFramePr>
          <p:nvPr>
            <p:ph type="tbl" sz="quarter" idx="13"/>
            <p:extLst>
              <p:ext uri="{D42A27DB-BD31-4B8C-83A1-F6EECF244321}">
                <p14:modId xmlns:p14="http://schemas.microsoft.com/office/powerpoint/2010/main" val="2908774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95877724"/>
                    </a:ext>
                  </a:extLst>
                </a:gridCol>
                <a:gridCol w="1645920">
                  <a:extLst>
                    <a:ext uri="{9D8B030D-6E8A-4147-A177-3AD203B41FA5}">
                      <a16:colId xmlns:a16="http://schemas.microsoft.com/office/drawing/2014/main" val="3899273907"/>
                    </a:ext>
                  </a:extLst>
                </a:gridCol>
                <a:gridCol w="1645920">
                  <a:extLst>
                    <a:ext uri="{9D8B030D-6E8A-4147-A177-3AD203B41FA5}">
                      <a16:colId xmlns:a16="http://schemas.microsoft.com/office/drawing/2014/main" val="1791539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01860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779012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63341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4166567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763554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949470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421204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565902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698899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1479496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3425260905"/>
                  </a:ext>
                </a:extLst>
              </a:tr>
            </a:tbl>
          </a:graphicData>
        </a:graphic>
      </p:graphicFrame>
      <p:sp>
        <p:nvSpPr>
          <p:cNvPr id="4" name="Text Placeholder 3">
            <a:extLst>
              <a:ext uri="{FF2B5EF4-FFF2-40B4-BE49-F238E27FC236}">
                <a16:creationId xmlns:a16="http://schemas.microsoft.com/office/drawing/2014/main" id="{2B5A5233-40E2-4B8E-A4FB-7955AA9A491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68873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049C1-6C64-4031-A76E-9037B5DD1B65}"/>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72C413BC-D724-4155-9946-2F494839F01A}"/>
              </a:ext>
            </a:extLst>
          </p:cNvPr>
          <p:cNvGraphicFramePr>
            <a:graphicFrameLocks noGrp="1"/>
          </p:cNvGraphicFramePr>
          <p:nvPr>
            <p:ph type="tbl" sz="quarter" idx="13"/>
            <p:extLst>
              <p:ext uri="{D42A27DB-BD31-4B8C-83A1-F6EECF244321}">
                <p14:modId xmlns:p14="http://schemas.microsoft.com/office/powerpoint/2010/main" val="2825147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13557195"/>
                    </a:ext>
                  </a:extLst>
                </a:gridCol>
                <a:gridCol w="1645920">
                  <a:extLst>
                    <a:ext uri="{9D8B030D-6E8A-4147-A177-3AD203B41FA5}">
                      <a16:colId xmlns:a16="http://schemas.microsoft.com/office/drawing/2014/main" val="1454274748"/>
                    </a:ext>
                  </a:extLst>
                </a:gridCol>
                <a:gridCol w="1645920">
                  <a:extLst>
                    <a:ext uri="{9D8B030D-6E8A-4147-A177-3AD203B41FA5}">
                      <a16:colId xmlns:a16="http://schemas.microsoft.com/office/drawing/2014/main" val="3212178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896068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Temerloh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2346363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3657361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Krai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1304065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3674169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2768554613"/>
                  </a:ext>
                </a:extLst>
              </a:tr>
            </a:tbl>
          </a:graphicData>
        </a:graphic>
      </p:graphicFrame>
      <p:sp>
        <p:nvSpPr>
          <p:cNvPr id="4" name="Text Placeholder 3">
            <a:extLst>
              <a:ext uri="{FF2B5EF4-FFF2-40B4-BE49-F238E27FC236}">
                <a16:creationId xmlns:a16="http://schemas.microsoft.com/office/drawing/2014/main" id="{53C8944F-E354-40CB-B15C-82BFBE07C98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729908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1E70D-0A5A-4B0D-A39C-B3FA7A880574}"/>
              </a:ext>
            </a:extLst>
          </p:cNvPr>
          <p:cNvSpPr>
            <a:spLocks noGrp="1"/>
          </p:cNvSpPr>
          <p:nvPr>
            <p:ph type="title"/>
          </p:nvPr>
        </p:nvSpPr>
        <p:spPr/>
        <p:txBody>
          <a:bodyPr/>
          <a:lstStyle/>
          <a:p>
            <a:r>
              <a:rPr lang="en-US"/>
              <a:t>Facebook Own Posts Table - 1 of 4</a:t>
            </a:r>
          </a:p>
        </p:txBody>
      </p:sp>
      <p:graphicFrame>
        <p:nvGraphicFramePr>
          <p:cNvPr id="5" name="Table Placeholder 4">
            <a:extLst>
              <a:ext uri="{FF2B5EF4-FFF2-40B4-BE49-F238E27FC236}">
                <a16:creationId xmlns:a16="http://schemas.microsoft.com/office/drawing/2014/main" id="{483D1A72-B435-479D-BB43-66A7A417A145}"/>
              </a:ext>
            </a:extLst>
          </p:cNvPr>
          <p:cNvGraphicFramePr>
            <a:graphicFrameLocks noGrp="1"/>
          </p:cNvGraphicFramePr>
          <p:nvPr>
            <p:ph type="tbl" sz="quarter" idx="13"/>
            <p:extLst>
              <p:ext uri="{D42A27DB-BD31-4B8C-83A1-F6EECF244321}">
                <p14:modId xmlns:p14="http://schemas.microsoft.com/office/powerpoint/2010/main" val="1156371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16310450"/>
                    </a:ext>
                  </a:extLst>
                </a:gridCol>
                <a:gridCol w="658368">
                  <a:extLst>
                    <a:ext uri="{9D8B030D-6E8A-4147-A177-3AD203B41FA5}">
                      <a16:colId xmlns:a16="http://schemas.microsoft.com/office/drawing/2014/main" val="3176775282"/>
                    </a:ext>
                  </a:extLst>
                </a:gridCol>
                <a:gridCol w="658368">
                  <a:extLst>
                    <a:ext uri="{9D8B030D-6E8A-4147-A177-3AD203B41FA5}">
                      <a16:colId xmlns:a16="http://schemas.microsoft.com/office/drawing/2014/main" val="1767540755"/>
                    </a:ext>
                  </a:extLst>
                </a:gridCol>
                <a:gridCol w="658368">
                  <a:extLst>
                    <a:ext uri="{9D8B030D-6E8A-4147-A177-3AD203B41FA5}">
                      <a16:colId xmlns:a16="http://schemas.microsoft.com/office/drawing/2014/main" val="1574545471"/>
                    </a:ext>
                  </a:extLst>
                </a:gridCol>
                <a:gridCol w="658368">
                  <a:extLst>
                    <a:ext uri="{9D8B030D-6E8A-4147-A177-3AD203B41FA5}">
                      <a16:colId xmlns:a16="http://schemas.microsoft.com/office/drawing/2014/main" val="1590624239"/>
                    </a:ext>
                  </a:extLst>
                </a:gridCol>
                <a:gridCol w="658368">
                  <a:extLst>
                    <a:ext uri="{9D8B030D-6E8A-4147-A177-3AD203B41FA5}">
                      <a16:colId xmlns:a16="http://schemas.microsoft.com/office/drawing/2014/main" val="376120275"/>
                    </a:ext>
                  </a:extLst>
                </a:gridCol>
                <a:gridCol w="658368">
                  <a:extLst>
                    <a:ext uri="{9D8B030D-6E8A-4147-A177-3AD203B41FA5}">
                      <a16:colId xmlns:a16="http://schemas.microsoft.com/office/drawing/2014/main" val="2075748104"/>
                    </a:ext>
                  </a:extLst>
                </a:gridCol>
                <a:gridCol w="658368">
                  <a:extLst>
                    <a:ext uri="{9D8B030D-6E8A-4147-A177-3AD203B41FA5}">
                      <a16:colId xmlns:a16="http://schemas.microsoft.com/office/drawing/2014/main" val="1522495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35486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- 2018-02-20 13:20:00</a:t>
                      </a:r>
                      <a:r>
                        <a:rPr kumimoji="0" lang="en-US" sz="1000" b="0" i="0" u="none" strike="noStrike" kern="1200" cap="none" spc="0" normalizeH="0" baseline="0" noProof="0">
                          <a:ln>
                            <a:noFill/>
                          </a:ln>
                          <a:solidFill>
                            <a:prstClr val="black"/>
                          </a:solidFill>
                          <a:effectLst/>
                          <a:uLnTx/>
                          <a:uFillTx/>
                          <a:latin typeface="+mn-lt"/>
                          <a:ea typeface="+mn-ea"/>
                          <a:cs typeface="+mn-cs"/>
                        </a:rPr>
                        <a:t>
Do you know any words that end with –ible and –able? Leave your answer in the comment section below. 😃
Let us start first!
‘Collectible’ and ‘unmentionable’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9242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- 2018-02-16 00:20:00</a:t>
                      </a:r>
                      <a:r>
                        <a:rPr kumimoji="0" lang="en-US" sz="1000" b="0" i="0" u="none" strike="noStrike" kern="1200" cap="none" spc="0" normalizeH="0" baseline="0" noProof="0">
                          <a:ln>
                            <a:noFill/>
                          </a:ln>
                          <a:solidFill>
                            <a:prstClr val="black"/>
                          </a:solidFill>
                          <a:effectLst/>
                          <a:uLnTx/>
                          <a:uFillTx/>
                          <a:latin typeface="+mn-lt"/>
                          <a:ea typeface="+mn-ea"/>
                          <a:cs typeface="+mn-cs"/>
                        </a:rPr>
                        <a:t>
Wishing you a year filled with immense joy and prosperity!
Happy Chinese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3203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- 2018-02-14 12:19:00</a:t>
                      </a:r>
                      <a:r>
                        <a:rPr kumimoji="0" lang="en-US" sz="1000" b="0" i="0" u="none" strike="noStrike" kern="1200" cap="none" spc="0" normalizeH="0" baseline="0" noProof="0">
                          <a:ln>
                            <a:noFill/>
                          </a:ln>
                          <a:solidFill>
                            <a:prstClr val="black"/>
                          </a:solidFill>
                          <a:effectLst/>
                          <a:uLnTx/>
                          <a:uFillTx/>
                          <a:latin typeface="+mn-lt"/>
                          <a:ea typeface="+mn-ea"/>
                          <a:cs typeface="+mn-cs"/>
                        </a:rPr>
                        <a:t>
Are you facing the following problems when you’re writing the ending to an essay?
- Tired of what you have written
- Nothing more to be said
- Repeating and equivocating
- Going off on a tangent
- Introducing a call to action from out of nowhere
If your answer is ‘Yes’ to any of above, read this article to learn how to write a good essay conclusion.
https://blog.oup.com/2017/12/write-conclusion-linguistics/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0241311"/>
                  </a:ext>
                </a:extLst>
              </a:tr>
            </a:tbl>
          </a:graphicData>
        </a:graphic>
      </p:graphicFrame>
      <p:sp>
        <p:nvSpPr>
          <p:cNvPr id="4" name="Text Placeholder 3">
            <a:extLst>
              <a:ext uri="{FF2B5EF4-FFF2-40B4-BE49-F238E27FC236}">
                <a16:creationId xmlns:a16="http://schemas.microsoft.com/office/drawing/2014/main" id="{32660A62-7A1A-422E-8738-2059E082D8E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395531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D2EE3-FA6C-43C7-9106-0C46A4800E22}"/>
              </a:ext>
            </a:extLst>
          </p:cNvPr>
          <p:cNvSpPr>
            <a:spLocks noGrp="1"/>
          </p:cNvSpPr>
          <p:nvPr>
            <p:ph type="title"/>
          </p:nvPr>
        </p:nvSpPr>
        <p:spPr/>
        <p:txBody>
          <a:bodyPr/>
          <a:lstStyle/>
          <a:p>
            <a:r>
              <a:rPr lang="en-US"/>
              <a:t>Facebook Own Posts Table - 2 of 4</a:t>
            </a:r>
          </a:p>
        </p:txBody>
      </p:sp>
      <p:graphicFrame>
        <p:nvGraphicFramePr>
          <p:cNvPr id="5" name="Table Placeholder 4">
            <a:extLst>
              <a:ext uri="{FF2B5EF4-FFF2-40B4-BE49-F238E27FC236}">
                <a16:creationId xmlns:a16="http://schemas.microsoft.com/office/drawing/2014/main" id="{C4836B31-7580-4EDC-A38C-EA3AF2DE4570}"/>
              </a:ext>
            </a:extLst>
          </p:cNvPr>
          <p:cNvGraphicFramePr>
            <a:graphicFrameLocks noGrp="1"/>
          </p:cNvGraphicFramePr>
          <p:nvPr>
            <p:ph type="tbl" sz="quarter" idx="13"/>
            <p:extLst>
              <p:ext uri="{D42A27DB-BD31-4B8C-83A1-F6EECF244321}">
                <p14:modId xmlns:p14="http://schemas.microsoft.com/office/powerpoint/2010/main" val="3927309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87502556"/>
                    </a:ext>
                  </a:extLst>
                </a:gridCol>
                <a:gridCol w="658368">
                  <a:extLst>
                    <a:ext uri="{9D8B030D-6E8A-4147-A177-3AD203B41FA5}">
                      <a16:colId xmlns:a16="http://schemas.microsoft.com/office/drawing/2014/main" val="436384051"/>
                    </a:ext>
                  </a:extLst>
                </a:gridCol>
                <a:gridCol w="658368">
                  <a:extLst>
                    <a:ext uri="{9D8B030D-6E8A-4147-A177-3AD203B41FA5}">
                      <a16:colId xmlns:a16="http://schemas.microsoft.com/office/drawing/2014/main" val="4156548225"/>
                    </a:ext>
                  </a:extLst>
                </a:gridCol>
                <a:gridCol w="658368">
                  <a:extLst>
                    <a:ext uri="{9D8B030D-6E8A-4147-A177-3AD203B41FA5}">
                      <a16:colId xmlns:a16="http://schemas.microsoft.com/office/drawing/2014/main" val="1833523273"/>
                    </a:ext>
                  </a:extLst>
                </a:gridCol>
                <a:gridCol w="658368">
                  <a:extLst>
                    <a:ext uri="{9D8B030D-6E8A-4147-A177-3AD203B41FA5}">
                      <a16:colId xmlns:a16="http://schemas.microsoft.com/office/drawing/2014/main" val="456746526"/>
                    </a:ext>
                  </a:extLst>
                </a:gridCol>
                <a:gridCol w="658368">
                  <a:extLst>
                    <a:ext uri="{9D8B030D-6E8A-4147-A177-3AD203B41FA5}">
                      <a16:colId xmlns:a16="http://schemas.microsoft.com/office/drawing/2014/main" val="3809688377"/>
                    </a:ext>
                  </a:extLst>
                </a:gridCol>
                <a:gridCol w="658368">
                  <a:extLst>
                    <a:ext uri="{9D8B030D-6E8A-4147-A177-3AD203B41FA5}">
                      <a16:colId xmlns:a16="http://schemas.microsoft.com/office/drawing/2014/main" val="2743548046"/>
                    </a:ext>
                  </a:extLst>
                </a:gridCol>
                <a:gridCol w="658368">
                  <a:extLst>
                    <a:ext uri="{9D8B030D-6E8A-4147-A177-3AD203B41FA5}">
                      <a16:colId xmlns:a16="http://schemas.microsoft.com/office/drawing/2014/main" val="4127374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9689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- 2018-02-12 12:18:00</a:t>
                      </a:r>
                      <a:r>
                        <a:rPr kumimoji="0" lang="en-US" sz="1000" b="0" i="0" u="none" strike="noStrike" kern="1200" cap="none" spc="0" normalizeH="0" baseline="0" noProof="0">
                          <a:ln>
                            <a:noFill/>
                          </a:ln>
                          <a:solidFill>
                            <a:prstClr val="black"/>
                          </a:solidFill>
                          <a:effectLst/>
                          <a:uLnTx/>
                          <a:uFillTx/>
                          <a:latin typeface="+mn-lt"/>
                          <a:ea typeface="+mn-ea"/>
                          <a:cs typeface="+mn-cs"/>
                        </a:rPr>
                        <a:t>
A word whizz a week keeps the Monday blues away!
AFAIC, an informal word for as far as I'm concerned (used in emails, text messages, social media, etc. to give your personal opinion about something).
Example of the word in use:
‘AFAIC, this place has the best tapas you can find.’
Do you use the word AFAIC regularly?
https://www.oxfordlearnersdictionaries.com/definition/english/afaic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7950874"/>
                  </a:ext>
                </a:extLst>
              </a:tr>
            </a:tbl>
          </a:graphicData>
        </a:graphic>
      </p:graphicFrame>
      <p:sp>
        <p:nvSpPr>
          <p:cNvPr id="4" name="Text Placeholder 3">
            <a:extLst>
              <a:ext uri="{FF2B5EF4-FFF2-40B4-BE49-F238E27FC236}">
                <a16:creationId xmlns:a16="http://schemas.microsoft.com/office/drawing/2014/main" id="{D258E262-FBE3-4DD6-B4BE-904EC9EC183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13966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5D363-77D7-4E3F-B5A9-1292AB84A3BC}"/>
              </a:ext>
            </a:extLst>
          </p:cNvPr>
          <p:cNvSpPr>
            <a:spLocks noGrp="1"/>
          </p:cNvSpPr>
          <p:nvPr>
            <p:ph type="title"/>
          </p:nvPr>
        </p:nvSpPr>
        <p:spPr/>
        <p:txBody>
          <a:bodyPr/>
          <a:lstStyle/>
          <a:p>
            <a:r>
              <a:rPr lang="en-US"/>
              <a:t>Facebook Own Posts Table - 3 of 4</a:t>
            </a:r>
          </a:p>
        </p:txBody>
      </p:sp>
      <p:graphicFrame>
        <p:nvGraphicFramePr>
          <p:cNvPr id="5" name="Table Placeholder 4">
            <a:extLst>
              <a:ext uri="{FF2B5EF4-FFF2-40B4-BE49-F238E27FC236}">
                <a16:creationId xmlns:a16="http://schemas.microsoft.com/office/drawing/2014/main" id="{A1E64EFE-9083-4C4F-9667-E489A01C5C5A}"/>
              </a:ext>
            </a:extLst>
          </p:cNvPr>
          <p:cNvGraphicFramePr>
            <a:graphicFrameLocks noGrp="1"/>
          </p:cNvGraphicFramePr>
          <p:nvPr>
            <p:ph type="tbl" sz="quarter" idx="13"/>
            <p:extLst>
              <p:ext uri="{D42A27DB-BD31-4B8C-83A1-F6EECF244321}">
                <p14:modId xmlns:p14="http://schemas.microsoft.com/office/powerpoint/2010/main" val="1596870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3924526"/>
                    </a:ext>
                  </a:extLst>
                </a:gridCol>
                <a:gridCol w="658368">
                  <a:extLst>
                    <a:ext uri="{9D8B030D-6E8A-4147-A177-3AD203B41FA5}">
                      <a16:colId xmlns:a16="http://schemas.microsoft.com/office/drawing/2014/main" val="2480536380"/>
                    </a:ext>
                  </a:extLst>
                </a:gridCol>
                <a:gridCol w="658368">
                  <a:extLst>
                    <a:ext uri="{9D8B030D-6E8A-4147-A177-3AD203B41FA5}">
                      <a16:colId xmlns:a16="http://schemas.microsoft.com/office/drawing/2014/main" val="746672871"/>
                    </a:ext>
                  </a:extLst>
                </a:gridCol>
                <a:gridCol w="658368">
                  <a:extLst>
                    <a:ext uri="{9D8B030D-6E8A-4147-A177-3AD203B41FA5}">
                      <a16:colId xmlns:a16="http://schemas.microsoft.com/office/drawing/2014/main" val="723390011"/>
                    </a:ext>
                  </a:extLst>
                </a:gridCol>
                <a:gridCol w="658368">
                  <a:extLst>
                    <a:ext uri="{9D8B030D-6E8A-4147-A177-3AD203B41FA5}">
                      <a16:colId xmlns:a16="http://schemas.microsoft.com/office/drawing/2014/main" val="2421218541"/>
                    </a:ext>
                  </a:extLst>
                </a:gridCol>
                <a:gridCol w="658368">
                  <a:extLst>
                    <a:ext uri="{9D8B030D-6E8A-4147-A177-3AD203B41FA5}">
                      <a16:colId xmlns:a16="http://schemas.microsoft.com/office/drawing/2014/main" val="3134064717"/>
                    </a:ext>
                  </a:extLst>
                </a:gridCol>
                <a:gridCol w="658368">
                  <a:extLst>
                    <a:ext uri="{9D8B030D-6E8A-4147-A177-3AD203B41FA5}">
                      <a16:colId xmlns:a16="http://schemas.microsoft.com/office/drawing/2014/main" val="1835279869"/>
                    </a:ext>
                  </a:extLst>
                </a:gridCol>
                <a:gridCol w="658368">
                  <a:extLst>
                    <a:ext uri="{9D8B030D-6E8A-4147-A177-3AD203B41FA5}">
                      <a16:colId xmlns:a16="http://schemas.microsoft.com/office/drawing/2014/main" val="4054240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4684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- 2018-02-08 12:18:00</a:t>
                      </a:r>
                      <a:r>
                        <a:rPr kumimoji="0" lang="en-US" sz="1000" b="0" i="0" u="none" strike="noStrike" kern="1200" cap="none" spc="0" normalizeH="0" baseline="0" noProof="0">
                          <a:ln>
                            <a:noFill/>
                          </a:ln>
                          <a:solidFill>
                            <a:prstClr val="black"/>
                          </a:solidFill>
                          <a:effectLst/>
                          <a:uLnTx/>
                          <a:uFillTx/>
                          <a:latin typeface="+mn-lt"/>
                          <a:ea typeface="+mn-ea"/>
                          <a:cs typeface="+mn-cs"/>
                        </a:rPr>
                        <a:t>
Stimulate your interest in Chemistry and gain a firm understanding of important principles and concepts with Oxford Fajar Chemistry for Matriculation comprehensive textbook!
“I like the comprehensiveness that covered various features in one book,” Lok, Chemistry Lecturer Matriculation.
https://www.oxfordfajar.com.my/higher-education/chemistry-for-matriculation-semester-2/1931#returnurl=/search&amp;term=matriculation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1249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- 2018-02-06 15:36:01</a:t>
                      </a:r>
                      <a:r>
                        <a:rPr kumimoji="0" lang="en-US" sz="1000" b="0" i="0" u="none" strike="noStrike" kern="1200" cap="none" spc="0" normalizeH="0" baseline="0" noProof="0">
                          <a:ln>
                            <a:noFill/>
                          </a:ln>
                          <a:solidFill>
                            <a:prstClr val="black"/>
                          </a:solidFill>
                          <a:effectLst/>
                          <a:uLnTx/>
                          <a:uFillTx/>
                          <a:latin typeface="+mn-lt"/>
                          <a:ea typeface="+mn-ea"/>
                          <a:cs typeface="+mn-cs"/>
                        </a:rPr>
                        <a:t>
It is important to run meetings that do not go off track, be it for your group assignment discussions or your future work meetings.
Let’s look at some tips from the veteran financier, Ray Dalio.
https://ideas.ted.com/9-common-sense-rules-for-getting-the-most-out-of-meetings/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9462891"/>
                  </a:ext>
                </a:extLst>
              </a:tr>
            </a:tbl>
          </a:graphicData>
        </a:graphic>
      </p:graphicFrame>
      <p:sp>
        <p:nvSpPr>
          <p:cNvPr id="4" name="Text Placeholder 3">
            <a:extLst>
              <a:ext uri="{FF2B5EF4-FFF2-40B4-BE49-F238E27FC236}">
                <a16:creationId xmlns:a16="http://schemas.microsoft.com/office/drawing/2014/main" id="{73614741-EDDD-4D3A-89AF-422BEC9FCAE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467352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296E2-F827-43BB-894A-2D8F81EDE4A8}"/>
              </a:ext>
            </a:extLst>
          </p:cNvPr>
          <p:cNvSpPr>
            <a:spLocks noGrp="1"/>
          </p:cNvSpPr>
          <p:nvPr>
            <p:ph type="title"/>
          </p:nvPr>
        </p:nvSpPr>
        <p:spPr/>
        <p:txBody>
          <a:bodyPr/>
          <a:lstStyle/>
          <a:p>
            <a:r>
              <a:rPr lang="en-US"/>
              <a:t>Facebook Own Posts Table - 4 of 4</a:t>
            </a:r>
          </a:p>
        </p:txBody>
      </p:sp>
      <p:graphicFrame>
        <p:nvGraphicFramePr>
          <p:cNvPr id="5" name="Table Placeholder 4">
            <a:extLst>
              <a:ext uri="{FF2B5EF4-FFF2-40B4-BE49-F238E27FC236}">
                <a16:creationId xmlns:a16="http://schemas.microsoft.com/office/drawing/2014/main" id="{6492F7CA-CD75-43BA-A1E9-E1DF063F9425}"/>
              </a:ext>
            </a:extLst>
          </p:cNvPr>
          <p:cNvGraphicFramePr>
            <a:graphicFrameLocks noGrp="1"/>
          </p:cNvGraphicFramePr>
          <p:nvPr>
            <p:ph type="tbl" sz="quarter" idx="13"/>
            <p:extLst>
              <p:ext uri="{D42A27DB-BD31-4B8C-83A1-F6EECF244321}">
                <p14:modId xmlns:p14="http://schemas.microsoft.com/office/powerpoint/2010/main" val="3342276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02379139"/>
                    </a:ext>
                  </a:extLst>
                </a:gridCol>
                <a:gridCol w="658368">
                  <a:extLst>
                    <a:ext uri="{9D8B030D-6E8A-4147-A177-3AD203B41FA5}">
                      <a16:colId xmlns:a16="http://schemas.microsoft.com/office/drawing/2014/main" val="450126832"/>
                    </a:ext>
                  </a:extLst>
                </a:gridCol>
                <a:gridCol w="658368">
                  <a:extLst>
                    <a:ext uri="{9D8B030D-6E8A-4147-A177-3AD203B41FA5}">
                      <a16:colId xmlns:a16="http://schemas.microsoft.com/office/drawing/2014/main" val="3064390549"/>
                    </a:ext>
                  </a:extLst>
                </a:gridCol>
                <a:gridCol w="658368">
                  <a:extLst>
                    <a:ext uri="{9D8B030D-6E8A-4147-A177-3AD203B41FA5}">
                      <a16:colId xmlns:a16="http://schemas.microsoft.com/office/drawing/2014/main" val="3016754424"/>
                    </a:ext>
                  </a:extLst>
                </a:gridCol>
                <a:gridCol w="658368">
                  <a:extLst>
                    <a:ext uri="{9D8B030D-6E8A-4147-A177-3AD203B41FA5}">
                      <a16:colId xmlns:a16="http://schemas.microsoft.com/office/drawing/2014/main" val="3499047659"/>
                    </a:ext>
                  </a:extLst>
                </a:gridCol>
                <a:gridCol w="658368">
                  <a:extLst>
                    <a:ext uri="{9D8B030D-6E8A-4147-A177-3AD203B41FA5}">
                      <a16:colId xmlns:a16="http://schemas.microsoft.com/office/drawing/2014/main" val="1171160855"/>
                    </a:ext>
                  </a:extLst>
                </a:gridCol>
                <a:gridCol w="658368">
                  <a:extLst>
                    <a:ext uri="{9D8B030D-6E8A-4147-A177-3AD203B41FA5}">
                      <a16:colId xmlns:a16="http://schemas.microsoft.com/office/drawing/2014/main" val="472295720"/>
                    </a:ext>
                  </a:extLst>
                </a:gridCol>
                <a:gridCol w="658368">
                  <a:extLst>
                    <a:ext uri="{9D8B030D-6E8A-4147-A177-3AD203B41FA5}">
                      <a16:colId xmlns:a16="http://schemas.microsoft.com/office/drawing/2014/main" val="770391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3070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- 2018-02-05 15:16:00</a:t>
                      </a:r>
                      <a:r>
                        <a:rPr kumimoji="0" lang="en-US" sz="1000" b="0" i="0" u="none" strike="noStrike" kern="1200" cap="none" spc="0" normalizeH="0" baseline="0" noProof="0">
                          <a:ln>
                            <a:noFill/>
                          </a:ln>
                          <a:solidFill>
                            <a:prstClr val="black"/>
                          </a:solidFill>
                          <a:effectLst/>
                          <a:uLnTx/>
                          <a:uFillTx/>
                          <a:latin typeface="+mn-lt"/>
                          <a:ea typeface="+mn-ea"/>
                          <a:cs typeface="+mn-cs"/>
                        </a:rPr>
                        <a:t>
Master your skills in answering STPM calculation-based questions anytime and anywhere with Oxford Fajar Fully Worked Solutions!
Get your FREE trial today!
https://e-learning.oxfordfajar.com.my/download_app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9269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- 2018-02-02 15:15:00</a:t>
                      </a:r>
                      <a:r>
                        <a:rPr kumimoji="0" lang="en-US" sz="1000" b="0" i="0" u="none" strike="noStrike" kern="1200" cap="none" spc="0" normalizeH="0" baseline="0" noProof="0">
                          <a:ln>
                            <a:noFill/>
                          </a:ln>
                          <a:solidFill>
                            <a:prstClr val="black"/>
                          </a:solidFill>
                          <a:effectLst/>
                          <a:uLnTx/>
                          <a:uFillTx/>
                          <a:latin typeface="+mn-lt"/>
                          <a:ea typeface="+mn-ea"/>
                          <a:cs typeface="+mn-cs"/>
                        </a:rPr>
                        <a:t>
Higher Education Minister Datuk Seri Idris Jusoh has been embarking on a project called Rumah Komuniti to help the living conditions of the poor in Besut.
The Rumah Komuniti are built from scratch by students and lecturers from polytechnics and community colleges across the country. It is an opportunity for students to apply what they have learnt in the classroom, and at the same time help the needy overcome problems within a short period of time.
“No one has ever become poor by giving.” –Anne Frank
https://www.star2.com/topics/yearender-2017/2017/12/30/year-of-champions-unconventional-learning-rumah-komuniti/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1783305"/>
                  </a:ext>
                </a:extLst>
              </a:tr>
            </a:tbl>
          </a:graphicData>
        </a:graphic>
      </p:graphicFrame>
      <p:sp>
        <p:nvSpPr>
          <p:cNvPr id="4" name="Text Placeholder 3">
            <a:extLst>
              <a:ext uri="{FF2B5EF4-FFF2-40B4-BE49-F238E27FC236}">
                <a16:creationId xmlns:a16="http://schemas.microsoft.com/office/drawing/2014/main" id="{66A33FEE-CA23-4AE7-A135-B959B1E8C49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1473927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78F5B-46D6-41A4-ACF2-144E86BB674D}"/>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8A3A12FD-E58A-4B65-BEC2-8E72386F1086}"/>
              </a:ext>
            </a:extLst>
          </p:cNvPr>
          <p:cNvGraphicFramePr>
            <a:graphicFrameLocks noGrp="1"/>
          </p:cNvGraphicFramePr>
          <p:nvPr>
            <p:ph type="tbl" sz="quarter" idx="13"/>
            <p:extLst>
              <p:ext uri="{D42A27DB-BD31-4B8C-83A1-F6EECF244321}">
                <p14:modId xmlns:p14="http://schemas.microsoft.com/office/powerpoint/2010/main" val="2306180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86789087"/>
                    </a:ext>
                  </a:extLst>
                </a:gridCol>
                <a:gridCol w="246888">
                  <a:extLst>
                    <a:ext uri="{9D8B030D-6E8A-4147-A177-3AD203B41FA5}">
                      <a16:colId xmlns:a16="http://schemas.microsoft.com/office/drawing/2014/main" val="1566069708"/>
                    </a:ext>
                  </a:extLst>
                </a:gridCol>
                <a:gridCol w="246888">
                  <a:extLst>
                    <a:ext uri="{9D8B030D-6E8A-4147-A177-3AD203B41FA5}">
                      <a16:colId xmlns:a16="http://schemas.microsoft.com/office/drawing/2014/main" val="3658863235"/>
                    </a:ext>
                  </a:extLst>
                </a:gridCol>
                <a:gridCol w="246888">
                  <a:extLst>
                    <a:ext uri="{9D8B030D-6E8A-4147-A177-3AD203B41FA5}">
                      <a16:colId xmlns:a16="http://schemas.microsoft.com/office/drawing/2014/main" val="1745000923"/>
                    </a:ext>
                  </a:extLst>
                </a:gridCol>
                <a:gridCol w="246888">
                  <a:extLst>
                    <a:ext uri="{9D8B030D-6E8A-4147-A177-3AD203B41FA5}">
                      <a16:colId xmlns:a16="http://schemas.microsoft.com/office/drawing/2014/main" val="3666592894"/>
                    </a:ext>
                  </a:extLst>
                </a:gridCol>
                <a:gridCol w="246888">
                  <a:extLst>
                    <a:ext uri="{9D8B030D-6E8A-4147-A177-3AD203B41FA5}">
                      <a16:colId xmlns:a16="http://schemas.microsoft.com/office/drawing/2014/main" val="4122145659"/>
                    </a:ext>
                  </a:extLst>
                </a:gridCol>
                <a:gridCol w="246888">
                  <a:extLst>
                    <a:ext uri="{9D8B030D-6E8A-4147-A177-3AD203B41FA5}">
                      <a16:colId xmlns:a16="http://schemas.microsoft.com/office/drawing/2014/main" val="331093347"/>
                    </a:ext>
                  </a:extLst>
                </a:gridCol>
                <a:gridCol w="246888">
                  <a:extLst>
                    <a:ext uri="{9D8B030D-6E8A-4147-A177-3AD203B41FA5}">
                      <a16:colId xmlns:a16="http://schemas.microsoft.com/office/drawing/2014/main" val="3281198233"/>
                    </a:ext>
                  </a:extLst>
                </a:gridCol>
                <a:gridCol w="246888">
                  <a:extLst>
                    <a:ext uri="{9D8B030D-6E8A-4147-A177-3AD203B41FA5}">
                      <a16:colId xmlns:a16="http://schemas.microsoft.com/office/drawing/2014/main" val="1205463808"/>
                    </a:ext>
                  </a:extLst>
                </a:gridCol>
                <a:gridCol w="246888">
                  <a:extLst>
                    <a:ext uri="{9D8B030D-6E8A-4147-A177-3AD203B41FA5}">
                      <a16:colId xmlns:a16="http://schemas.microsoft.com/office/drawing/2014/main" val="2009566767"/>
                    </a:ext>
                  </a:extLst>
                </a:gridCol>
                <a:gridCol w="246888">
                  <a:extLst>
                    <a:ext uri="{9D8B030D-6E8A-4147-A177-3AD203B41FA5}">
                      <a16:colId xmlns:a16="http://schemas.microsoft.com/office/drawing/2014/main" val="586763998"/>
                    </a:ext>
                  </a:extLst>
                </a:gridCol>
                <a:gridCol w="246888">
                  <a:extLst>
                    <a:ext uri="{9D8B030D-6E8A-4147-A177-3AD203B41FA5}">
                      <a16:colId xmlns:a16="http://schemas.microsoft.com/office/drawing/2014/main" val="103110784"/>
                    </a:ext>
                  </a:extLst>
                </a:gridCol>
                <a:gridCol w="246888">
                  <a:extLst>
                    <a:ext uri="{9D8B030D-6E8A-4147-A177-3AD203B41FA5}">
                      <a16:colId xmlns:a16="http://schemas.microsoft.com/office/drawing/2014/main" val="3010249428"/>
                    </a:ext>
                  </a:extLst>
                </a:gridCol>
                <a:gridCol w="246888">
                  <a:extLst>
                    <a:ext uri="{9D8B030D-6E8A-4147-A177-3AD203B41FA5}">
                      <a16:colId xmlns:a16="http://schemas.microsoft.com/office/drawing/2014/main" val="749439790"/>
                    </a:ext>
                  </a:extLst>
                </a:gridCol>
                <a:gridCol w="246888">
                  <a:extLst>
                    <a:ext uri="{9D8B030D-6E8A-4147-A177-3AD203B41FA5}">
                      <a16:colId xmlns:a16="http://schemas.microsoft.com/office/drawing/2014/main" val="2245974745"/>
                    </a:ext>
                  </a:extLst>
                </a:gridCol>
                <a:gridCol w="246888">
                  <a:extLst>
                    <a:ext uri="{9D8B030D-6E8A-4147-A177-3AD203B41FA5}">
                      <a16:colId xmlns:a16="http://schemas.microsoft.com/office/drawing/2014/main" val="4194261779"/>
                    </a:ext>
                  </a:extLst>
                </a:gridCol>
                <a:gridCol w="246888">
                  <a:extLst>
                    <a:ext uri="{9D8B030D-6E8A-4147-A177-3AD203B41FA5}">
                      <a16:colId xmlns:a16="http://schemas.microsoft.com/office/drawing/2014/main" val="114647782"/>
                    </a:ext>
                  </a:extLst>
                </a:gridCol>
                <a:gridCol w="246888">
                  <a:extLst>
                    <a:ext uri="{9D8B030D-6E8A-4147-A177-3AD203B41FA5}">
                      <a16:colId xmlns:a16="http://schemas.microsoft.com/office/drawing/2014/main" val="46285670"/>
                    </a:ext>
                  </a:extLst>
                </a:gridCol>
                <a:gridCol w="246888">
                  <a:extLst>
                    <a:ext uri="{9D8B030D-6E8A-4147-A177-3AD203B41FA5}">
                      <a16:colId xmlns:a16="http://schemas.microsoft.com/office/drawing/2014/main" val="1483406268"/>
                    </a:ext>
                  </a:extLst>
                </a:gridCol>
                <a:gridCol w="246888">
                  <a:extLst>
                    <a:ext uri="{9D8B030D-6E8A-4147-A177-3AD203B41FA5}">
                      <a16:colId xmlns:a16="http://schemas.microsoft.com/office/drawing/2014/main" val="911193880"/>
                    </a:ext>
                  </a:extLst>
                </a:gridCol>
                <a:gridCol w="246888">
                  <a:extLst>
                    <a:ext uri="{9D8B030D-6E8A-4147-A177-3AD203B41FA5}">
                      <a16:colId xmlns:a16="http://schemas.microsoft.com/office/drawing/2014/main" val="3276681966"/>
                    </a:ext>
                  </a:extLst>
                </a:gridCol>
                <a:gridCol w="246888">
                  <a:extLst>
                    <a:ext uri="{9D8B030D-6E8A-4147-A177-3AD203B41FA5}">
                      <a16:colId xmlns:a16="http://schemas.microsoft.com/office/drawing/2014/main" val="3982717422"/>
                    </a:ext>
                  </a:extLst>
                </a:gridCol>
                <a:gridCol w="246888">
                  <a:extLst>
                    <a:ext uri="{9D8B030D-6E8A-4147-A177-3AD203B41FA5}">
                      <a16:colId xmlns:a16="http://schemas.microsoft.com/office/drawing/2014/main" val="804078220"/>
                    </a:ext>
                  </a:extLst>
                </a:gridCol>
                <a:gridCol w="246888">
                  <a:extLst>
                    <a:ext uri="{9D8B030D-6E8A-4147-A177-3AD203B41FA5}">
                      <a16:colId xmlns:a16="http://schemas.microsoft.com/office/drawing/2014/main" val="2837981489"/>
                    </a:ext>
                  </a:extLst>
                </a:gridCol>
                <a:gridCol w="246888">
                  <a:extLst>
                    <a:ext uri="{9D8B030D-6E8A-4147-A177-3AD203B41FA5}">
                      <a16:colId xmlns:a16="http://schemas.microsoft.com/office/drawing/2014/main" val="248880415"/>
                    </a:ext>
                  </a:extLst>
                </a:gridCol>
                <a:gridCol w="246888">
                  <a:extLst>
                    <a:ext uri="{9D8B030D-6E8A-4147-A177-3AD203B41FA5}">
                      <a16:colId xmlns:a16="http://schemas.microsoft.com/office/drawing/2014/main" val="3207912177"/>
                    </a:ext>
                  </a:extLst>
                </a:gridCol>
                <a:gridCol w="246888">
                  <a:extLst>
                    <a:ext uri="{9D8B030D-6E8A-4147-A177-3AD203B41FA5}">
                      <a16:colId xmlns:a16="http://schemas.microsoft.com/office/drawing/2014/main" val="3753203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63732418"/>
                  </a:ext>
                </a:extLst>
              </a:tr>
            </a:tbl>
          </a:graphicData>
        </a:graphic>
      </p:graphicFrame>
      <p:sp>
        <p:nvSpPr>
          <p:cNvPr id="4" name="Text Placeholder 3">
            <a:extLst>
              <a:ext uri="{FF2B5EF4-FFF2-40B4-BE49-F238E27FC236}">
                <a16:creationId xmlns:a16="http://schemas.microsoft.com/office/drawing/2014/main" id="{96D2C0C2-A5E4-4452-8E41-DA45B1E5747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479097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BF4E0-AC1F-43F1-9B9B-1D31AD1D1951}"/>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C3BFD3E7-846D-491F-B138-E80BF0AF169E}"/>
              </a:ext>
            </a:extLst>
          </p:cNvPr>
          <p:cNvGraphicFramePr>
            <a:graphicFrameLocks noGrp="1"/>
          </p:cNvGraphicFramePr>
          <p:nvPr>
            <p:ph type="tbl" sz="quarter" idx="13"/>
            <p:extLst>
              <p:ext uri="{D42A27DB-BD31-4B8C-83A1-F6EECF244321}">
                <p14:modId xmlns:p14="http://schemas.microsoft.com/office/powerpoint/2010/main" val="2979185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03125938"/>
                    </a:ext>
                  </a:extLst>
                </a:gridCol>
                <a:gridCol w="246888">
                  <a:extLst>
                    <a:ext uri="{9D8B030D-6E8A-4147-A177-3AD203B41FA5}">
                      <a16:colId xmlns:a16="http://schemas.microsoft.com/office/drawing/2014/main" val="3937588625"/>
                    </a:ext>
                  </a:extLst>
                </a:gridCol>
                <a:gridCol w="246888">
                  <a:extLst>
                    <a:ext uri="{9D8B030D-6E8A-4147-A177-3AD203B41FA5}">
                      <a16:colId xmlns:a16="http://schemas.microsoft.com/office/drawing/2014/main" val="899082412"/>
                    </a:ext>
                  </a:extLst>
                </a:gridCol>
                <a:gridCol w="246888">
                  <a:extLst>
                    <a:ext uri="{9D8B030D-6E8A-4147-A177-3AD203B41FA5}">
                      <a16:colId xmlns:a16="http://schemas.microsoft.com/office/drawing/2014/main" val="3887336690"/>
                    </a:ext>
                  </a:extLst>
                </a:gridCol>
                <a:gridCol w="246888">
                  <a:extLst>
                    <a:ext uri="{9D8B030D-6E8A-4147-A177-3AD203B41FA5}">
                      <a16:colId xmlns:a16="http://schemas.microsoft.com/office/drawing/2014/main" val="2727188228"/>
                    </a:ext>
                  </a:extLst>
                </a:gridCol>
                <a:gridCol w="246888">
                  <a:extLst>
                    <a:ext uri="{9D8B030D-6E8A-4147-A177-3AD203B41FA5}">
                      <a16:colId xmlns:a16="http://schemas.microsoft.com/office/drawing/2014/main" val="1219110228"/>
                    </a:ext>
                  </a:extLst>
                </a:gridCol>
                <a:gridCol w="246888">
                  <a:extLst>
                    <a:ext uri="{9D8B030D-6E8A-4147-A177-3AD203B41FA5}">
                      <a16:colId xmlns:a16="http://schemas.microsoft.com/office/drawing/2014/main" val="2522778293"/>
                    </a:ext>
                  </a:extLst>
                </a:gridCol>
                <a:gridCol w="246888">
                  <a:extLst>
                    <a:ext uri="{9D8B030D-6E8A-4147-A177-3AD203B41FA5}">
                      <a16:colId xmlns:a16="http://schemas.microsoft.com/office/drawing/2014/main" val="2364699361"/>
                    </a:ext>
                  </a:extLst>
                </a:gridCol>
                <a:gridCol w="246888">
                  <a:extLst>
                    <a:ext uri="{9D8B030D-6E8A-4147-A177-3AD203B41FA5}">
                      <a16:colId xmlns:a16="http://schemas.microsoft.com/office/drawing/2014/main" val="2821855426"/>
                    </a:ext>
                  </a:extLst>
                </a:gridCol>
                <a:gridCol w="246888">
                  <a:extLst>
                    <a:ext uri="{9D8B030D-6E8A-4147-A177-3AD203B41FA5}">
                      <a16:colId xmlns:a16="http://schemas.microsoft.com/office/drawing/2014/main" val="3498891556"/>
                    </a:ext>
                  </a:extLst>
                </a:gridCol>
                <a:gridCol w="246888">
                  <a:extLst>
                    <a:ext uri="{9D8B030D-6E8A-4147-A177-3AD203B41FA5}">
                      <a16:colId xmlns:a16="http://schemas.microsoft.com/office/drawing/2014/main" val="773474143"/>
                    </a:ext>
                  </a:extLst>
                </a:gridCol>
                <a:gridCol w="246888">
                  <a:extLst>
                    <a:ext uri="{9D8B030D-6E8A-4147-A177-3AD203B41FA5}">
                      <a16:colId xmlns:a16="http://schemas.microsoft.com/office/drawing/2014/main" val="3291847166"/>
                    </a:ext>
                  </a:extLst>
                </a:gridCol>
                <a:gridCol w="246888">
                  <a:extLst>
                    <a:ext uri="{9D8B030D-6E8A-4147-A177-3AD203B41FA5}">
                      <a16:colId xmlns:a16="http://schemas.microsoft.com/office/drawing/2014/main" val="1401801718"/>
                    </a:ext>
                  </a:extLst>
                </a:gridCol>
                <a:gridCol w="246888">
                  <a:extLst>
                    <a:ext uri="{9D8B030D-6E8A-4147-A177-3AD203B41FA5}">
                      <a16:colId xmlns:a16="http://schemas.microsoft.com/office/drawing/2014/main" val="2186531055"/>
                    </a:ext>
                  </a:extLst>
                </a:gridCol>
                <a:gridCol w="246888">
                  <a:extLst>
                    <a:ext uri="{9D8B030D-6E8A-4147-A177-3AD203B41FA5}">
                      <a16:colId xmlns:a16="http://schemas.microsoft.com/office/drawing/2014/main" val="2404168036"/>
                    </a:ext>
                  </a:extLst>
                </a:gridCol>
                <a:gridCol w="246888">
                  <a:extLst>
                    <a:ext uri="{9D8B030D-6E8A-4147-A177-3AD203B41FA5}">
                      <a16:colId xmlns:a16="http://schemas.microsoft.com/office/drawing/2014/main" val="1661291644"/>
                    </a:ext>
                  </a:extLst>
                </a:gridCol>
                <a:gridCol w="246888">
                  <a:extLst>
                    <a:ext uri="{9D8B030D-6E8A-4147-A177-3AD203B41FA5}">
                      <a16:colId xmlns:a16="http://schemas.microsoft.com/office/drawing/2014/main" val="2213144787"/>
                    </a:ext>
                  </a:extLst>
                </a:gridCol>
                <a:gridCol w="246888">
                  <a:extLst>
                    <a:ext uri="{9D8B030D-6E8A-4147-A177-3AD203B41FA5}">
                      <a16:colId xmlns:a16="http://schemas.microsoft.com/office/drawing/2014/main" val="2789877342"/>
                    </a:ext>
                  </a:extLst>
                </a:gridCol>
                <a:gridCol w="246888">
                  <a:extLst>
                    <a:ext uri="{9D8B030D-6E8A-4147-A177-3AD203B41FA5}">
                      <a16:colId xmlns:a16="http://schemas.microsoft.com/office/drawing/2014/main" val="1213891349"/>
                    </a:ext>
                  </a:extLst>
                </a:gridCol>
                <a:gridCol w="246888">
                  <a:extLst>
                    <a:ext uri="{9D8B030D-6E8A-4147-A177-3AD203B41FA5}">
                      <a16:colId xmlns:a16="http://schemas.microsoft.com/office/drawing/2014/main" val="302981273"/>
                    </a:ext>
                  </a:extLst>
                </a:gridCol>
                <a:gridCol w="246888">
                  <a:extLst>
                    <a:ext uri="{9D8B030D-6E8A-4147-A177-3AD203B41FA5}">
                      <a16:colId xmlns:a16="http://schemas.microsoft.com/office/drawing/2014/main" val="2993001916"/>
                    </a:ext>
                  </a:extLst>
                </a:gridCol>
                <a:gridCol w="246888">
                  <a:extLst>
                    <a:ext uri="{9D8B030D-6E8A-4147-A177-3AD203B41FA5}">
                      <a16:colId xmlns:a16="http://schemas.microsoft.com/office/drawing/2014/main" val="2807570215"/>
                    </a:ext>
                  </a:extLst>
                </a:gridCol>
                <a:gridCol w="246888">
                  <a:extLst>
                    <a:ext uri="{9D8B030D-6E8A-4147-A177-3AD203B41FA5}">
                      <a16:colId xmlns:a16="http://schemas.microsoft.com/office/drawing/2014/main" val="617058222"/>
                    </a:ext>
                  </a:extLst>
                </a:gridCol>
                <a:gridCol w="246888">
                  <a:extLst>
                    <a:ext uri="{9D8B030D-6E8A-4147-A177-3AD203B41FA5}">
                      <a16:colId xmlns:a16="http://schemas.microsoft.com/office/drawing/2014/main" val="836060289"/>
                    </a:ext>
                  </a:extLst>
                </a:gridCol>
                <a:gridCol w="246888">
                  <a:extLst>
                    <a:ext uri="{9D8B030D-6E8A-4147-A177-3AD203B41FA5}">
                      <a16:colId xmlns:a16="http://schemas.microsoft.com/office/drawing/2014/main" val="2879600269"/>
                    </a:ext>
                  </a:extLst>
                </a:gridCol>
                <a:gridCol w="246888">
                  <a:extLst>
                    <a:ext uri="{9D8B030D-6E8A-4147-A177-3AD203B41FA5}">
                      <a16:colId xmlns:a16="http://schemas.microsoft.com/office/drawing/2014/main" val="3080736388"/>
                    </a:ext>
                  </a:extLst>
                </a:gridCol>
                <a:gridCol w="246888">
                  <a:extLst>
                    <a:ext uri="{9D8B030D-6E8A-4147-A177-3AD203B41FA5}">
                      <a16:colId xmlns:a16="http://schemas.microsoft.com/office/drawing/2014/main" val="1563852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88163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- 2018-02-20 13:20:00</a:t>
                      </a:r>
                      <a:r>
                        <a:rPr kumimoji="0" lang="en-US" sz="1000" b="0" i="0" u="none" strike="noStrike" kern="1200" cap="none" spc="0" normalizeH="0" baseline="0" noProof="0">
                          <a:ln>
                            <a:noFill/>
                          </a:ln>
                          <a:solidFill>
                            <a:prstClr val="black"/>
                          </a:solidFill>
                          <a:effectLst/>
                          <a:uLnTx/>
                          <a:uFillTx/>
                          <a:latin typeface="+mn-lt"/>
                          <a:ea typeface="+mn-ea"/>
                          <a:cs typeface="+mn-cs"/>
                        </a:rPr>
                        <a:t>
Do you know any words that end with –ible and –able? Leave your answer in the comment section below. 😃
Let us start first!
‘Collectible’ and ‘unmentionable’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96623373"/>
                  </a:ext>
                </a:extLst>
              </a:tr>
            </a:tbl>
          </a:graphicData>
        </a:graphic>
      </p:graphicFrame>
      <p:sp>
        <p:nvSpPr>
          <p:cNvPr id="4" name="Text Placeholder 3">
            <a:extLst>
              <a:ext uri="{FF2B5EF4-FFF2-40B4-BE49-F238E27FC236}">
                <a16:creationId xmlns:a16="http://schemas.microsoft.com/office/drawing/2014/main" id="{86F86A37-9ACA-415E-9E57-CDCA053D08A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034904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4146C-4F5F-42EF-BE6A-71AE64E5F179}"/>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BB409F31-8185-4297-8239-A23720045A5C}"/>
              </a:ext>
            </a:extLst>
          </p:cNvPr>
          <p:cNvGraphicFramePr>
            <a:graphicFrameLocks noGrp="1"/>
          </p:cNvGraphicFramePr>
          <p:nvPr>
            <p:ph type="tbl" sz="quarter" idx="13"/>
            <p:extLst>
              <p:ext uri="{D42A27DB-BD31-4B8C-83A1-F6EECF244321}">
                <p14:modId xmlns:p14="http://schemas.microsoft.com/office/powerpoint/2010/main" val="3983083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78147524"/>
                    </a:ext>
                  </a:extLst>
                </a:gridCol>
                <a:gridCol w="246888">
                  <a:extLst>
                    <a:ext uri="{9D8B030D-6E8A-4147-A177-3AD203B41FA5}">
                      <a16:colId xmlns:a16="http://schemas.microsoft.com/office/drawing/2014/main" val="766235804"/>
                    </a:ext>
                  </a:extLst>
                </a:gridCol>
                <a:gridCol w="246888">
                  <a:extLst>
                    <a:ext uri="{9D8B030D-6E8A-4147-A177-3AD203B41FA5}">
                      <a16:colId xmlns:a16="http://schemas.microsoft.com/office/drawing/2014/main" val="835256108"/>
                    </a:ext>
                  </a:extLst>
                </a:gridCol>
                <a:gridCol w="246888">
                  <a:extLst>
                    <a:ext uri="{9D8B030D-6E8A-4147-A177-3AD203B41FA5}">
                      <a16:colId xmlns:a16="http://schemas.microsoft.com/office/drawing/2014/main" val="3218263573"/>
                    </a:ext>
                  </a:extLst>
                </a:gridCol>
                <a:gridCol w="246888">
                  <a:extLst>
                    <a:ext uri="{9D8B030D-6E8A-4147-A177-3AD203B41FA5}">
                      <a16:colId xmlns:a16="http://schemas.microsoft.com/office/drawing/2014/main" val="2632704679"/>
                    </a:ext>
                  </a:extLst>
                </a:gridCol>
                <a:gridCol w="246888">
                  <a:extLst>
                    <a:ext uri="{9D8B030D-6E8A-4147-A177-3AD203B41FA5}">
                      <a16:colId xmlns:a16="http://schemas.microsoft.com/office/drawing/2014/main" val="2022305470"/>
                    </a:ext>
                  </a:extLst>
                </a:gridCol>
                <a:gridCol w="246888">
                  <a:extLst>
                    <a:ext uri="{9D8B030D-6E8A-4147-A177-3AD203B41FA5}">
                      <a16:colId xmlns:a16="http://schemas.microsoft.com/office/drawing/2014/main" val="3072703308"/>
                    </a:ext>
                  </a:extLst>
                </a:gridCol>
                <a:gridCol w="246888">
                  <a:extLst>
                    <a:ext uri="{9D8B030D-6E8A-4147-A177-3AD203B41FA5}">
                      <a16:colId xmlns:a16="http://schemas.microsoft.com/office/drawing/2014/main" val="2554220328"/>
                    </a:ext>
                  </a:extLst>
                </a:gridCol>
                <a:gridCol w="246888">
                  <a:extLst>
                    <a:ext uri="{9D8B030D-6E8A-4147-A177-3AD203B41FA5}">
                      <a16:colId xmlns:a16="http://schemas.microsoft.com/office/drawing/2014/main" val="3545051561"/>
                    </a:ext>
                  </a:extLst>
                </a:gridCol>
                <a:gridCol w="246888">
                  <a:extLst>
                    <a:ext uri="{9D8B030D-6E8A-4147-A177-3AD203B41FA5}">
                      <a16:colId xmlns:a16="http://schemas.microsoft.com/office/drawing/2014/main" val="1325969193"/>
                    </a:ext>
                  </a:extLst>
                </a:gridCol>
                <a:gridCol w="246888">
                  <a:extLst>
                    <a:ext uri="{9D8B030D-6E8A-4147-A177-3AD203B41FA5}">
                      <a16:colId xmlns:a16="http://schemas.microsoft.com/office/drawing/2014/main" val="4270522805"/>
                    </a:ext>
                  </a:extLst>
                </a:gridCol>
                <a:gridCol w="246888">
                  <a:extLst>
                    <a:ext uri="{9D8B030D-6E8A-4147-A177-3AD203B41FA5}">
                      <a16:colId xmlns:a16="http://schemas.microsoft.com/office/drawing/2014/main" val="691652366"/>
                    </a:ext>
                  </a:extLst>
                </a:gridCol>
                <a:gridCol w="246888">
                  <a:extLst>
                    <a:ext uri="{9D8B030D-6E8A-4147-A177-3AD203B41FA5}">
                      <a16:colId xmlns:a16="http://schemas.microsoft.com/office/drawing/2014/main" val="3481639586"/>
                    </a:ext>
                  </a:extLst>
                </a:gridCol>
                <a:gridCol w="246888">
                  <a:extLst>
                    <a:ext uri="{9D8B030D-6E8A-4147-A177-3AD203B41FA5}">
                      <a16:colId xmlns:a16="http://schemas.microsoft.com/office/drawing/2014/main" val="3540694888"/>
                    </a:ext>
                  </a:extLst>
                </a:gridCol>
                <a:gridCol w="246888">
                  <a:extLst>
                    <a:ext uri="{9D8B030D-6E8A-4147-A177-3AD203B41FA5}">
                      <a16:colId xmlns:a16="http://schemas.microsoft.com/office/drawing/2014/main" val="2473795160"/>
                    </a:ext>
                  </a:extLst>
                </a:gridCol>
                <a:gridCol w="246888">
                  <a:extLst>
                    <a:ext uri="{9D8B030D-6E8A-4147-A177-3AD203B41FA5}">
                      <a16:colId xmlns:a16="http://schemas.microsoft.com/office/drawing/2014/main" val="4235731036"/>
                    </a:ext>
                  </a:extLst>
                </a:gridCol>
                <a:gridCol w="246888">
                  <a:extLst>
                    <a:ext uri="{9D8B030D-6E8A-4147-A177-3AD203B41FA5}">
                      <a16:colId xmlns:a16="http://schemas.microsoft.com/office/drawing/2014/main" val="2610963198"/>
                    </a:ext>
                  </a:extLst>
                </a:gridCol>
                <a:gridCol w="246888">
                  <a:extLst>
                    <a:ext uri="{9D8B030D-6E8A-4147-A177-3AD203B41FA5}">
                      <a16:colId xmlns:a16="http://schemas.microsoft.com/office/drawing/2014/main" val="2672287757"/>
                    </a:ext>
                  </a:extLst>
                </a:gridCol>
                <a:gridCol w="246888">
                  <a:extLst>
                    <a:ext uri="{9D8B030D-6E8A-4147-A177-3AD203B41FA5}">
                      <a16:colId xmlns:a16="http://schemas.microsoft.com/office/drawing/2014/main" val="777318035"/>
                    </a:ext>
                  </a:extLst>
                </a:gridCol>
                <a:gridCol w="246888">
                  <a:extLst>
                    <a:ext uri="{9D8B030D-6E8A-4147-A177-3AD203B41FA5}">
                      <a16:colId xmlns:a16="http://schemas.microsoft.com/office/drawing/2014/main" val="1105378848"/>
                    </a:ext>
                  </a:extLst>
                </a:gridCol>
                <a:gridCol w="246888">
                  <a:extLst>
                    <a:ext uri="{9D8B030D-6E8A-4147-A177-3AD203B41FA5}">
                      <a16:colId xmlns:a16="http://schemas.microsoft.com/office/drawing/2014/main" val="3337362691"/>
                    </a:ext>
                  </a:extLst>
                </a:gridCol>
                <a:gridCol w="246888">
                  <a:extLst>
                    <a:ext uri="{9D8B030D-6E8A-4147-A177-3AD203B41FA5}">
                      <a16:colId xmlns:a16="http://schemas.microsoft.com/office/drawing/2014/main" val="1887270767"/>
                    </a:ext>
                  </a:extLst>
                </a:gridCol>
                <a:gridCol w="246888">
                  <a:extLst>
                    <a:ext uri="{9D8B030D-6E8A-4147-A177-3AD203B41FA5}">
                      <a16:colId xmlns:a16="http://schemas.microsoft.com/office/drawing/2014/main" val="1703626172"/>
                    </a:ext>
                  </a:extLst>
                </a:gridCol>
                <a:gridCol w="246888">
                  <a:extLst>
                    <a:ext uri="{9D8B030D-6E8A-4147-A177-3AD203B41FA5}">
                      <a16:colId xmlns:a16="http://schemas.microsoft.com/office/drawing/2014/main" val="4056811960"/>
                    </a:ext>
                  </a:extLst>
                </a:gridCol>
                <a:gridCol w="246888">
                  <a:extLst>
                    <a:ext uri="{9D8B030D-6E8A-4147-A177-3AD203B41FA5}">
                      <a16:colId xmlns:a16="http://schemas.microsoft.com/office/drawing/2014/main" val="4209349816"/>
                    </a:ext>
                  </a:extLst>
                </a:gridCol>
                <a:gridCol w="246888">
                  <a:extLst>
                    <a:ext uri="{9D8B030D-6E8A-4147-A177-3AD203B41FA5}">
                      <a16:colId xmlns:a16="http://schemas.microsoft.com/office/drawing/2014/main" val="828512931"/>
                    </a:ext>
                  </a:extLst>
                </a:gridCol>
                <a:gridCol w="246888">
                  <a:extLst>
                    <a:ext uri="{9D8B030D-6E8A-4147-A177-3AD203B41FA5}">
                      <a16:colId xmlns:a16="http://schemas.microsoft.com/office/drawing/2014/main" val="1080464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60608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- 2018-02-16 00:20:00</a:t>
                      </a:r>
                      <a:r>
                        <a:rPr kumimoji="0" lang="en-US" sz="1000" b="0" i="0" u="none" strike="noStrike" kern="1200" cap="none" spc="0" normalizeH="0" baseline="0" noProof="0">
                          <a:ln>
                            <a:noFill/>
                          </a:ln>
                          <a:solidFill>
                            <a:prstClr val="black"/>
                          </a:solidFill>
                          <a:effectLst/>
                          <a:uLnTx/>
                          <a:uFillTx/>
                          <a:latin typeface="+mn-lt"/>
                          <a:ea typeface="+mn-ea"/>
                          <a:cs typeface="+mn-cs"/>
                        </a:rPr>
                        <a:t>
Wishing you a year filled with immense joy and prosperity!
Happy Chinese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49356643"/>
                  </a:ext>
                </a:extLst>
              </a:tr>
            </a:tbl>
          </a:graphicData>
        </a:graphic>
      </p:graphicFrame>
      <p:sp>
        <p:nvSpPr>
          <p:cNvPr id="4" name="Text Placeholder 3">
            <a:extLst>
              <a:ext uri="{FF2B5EF4-FFF2-40B4-BE49-F238E27FC236}">
                <a16:creationId xmlns:a16="http://schemas.microsoft.com/office/drawing/2014/main" id="{2EAD47FE-497D-476A-87D3-0CB5DEE3D55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0321809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07194-1DD2-454B-AB82-E23ACBDC106A}"/>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00137EA0-B08E-4A32-A91A-DED977C47909}"/>
              </a:ext>
            </a:extLst>
          </p:cNvPr>
          <p:cNvGraphicFramePr>
            <a:graphicFrameLocks noGrp="1"/>
          </p:cNvGraphicFramePr>
          <p:nvPr>
            <p:ph type="tbl" sz="quarter" idx="13"/>
            <p:extLst>
              <p:ext uri="{D42A27DB-BD31-4B8C-83A1-F6EECF244321}">
                <p14:modId xmlns:p14="http://schemas.microsoft.com/office/powerpoint/2010/main" val="1559640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04179744"/>
                    </a:ext>
                  </a:extLst>
                </a:gridCol>
                <a:gridCol w="246888">
                  <a:extLst>
                    <a:ext uri="{9D8B030D-6E8A-4147-A177-3AD203B41FA5}">
                      <a16:colId xmlns:a16="http://schemas.microsoft.com/office/drawing/2014/main" val="1740639027"/>
                    </a:ext>
                  </a:extLst>
                </a:gridCol>
                <a:gridCol w="246888">
                  <a:extLst>
                    <a:ext uri="{9D8B030D-6E8A-4147-A177-3AD203B41FA5}">
                      <a16:colId xmlns:a16="http://schemas.microsoft.com/office/drawing/2014/main" val="3814447660"/>
                    </a:ext>
                  </a:extLst>
                </a:gridCol>
                <a:gridCol w="246888">
                  <a:extLst>
                    <a:ext uri="{9D8B030D-6E8A-4147-A177-3AD203B41FA5}">
                      <a16:colId xmlns:a16="http://schemas.microsoft.com/office/drawing/2014/main" val="1700311110"/>
                    </a:ext>
                  </a:extLst>
                </a:gridCol>
                <a:gridCol w="246888">
                  <a:extLst>
                    <a:ext uri="{9D8B030D-6E8A-4147-A177-3AD203B41FA5}">
                      <a16:colId xmlns:a16="http://schemas.microsoft.com/office/drawing/2014/main" val="686842988"/>
                    </a:ext>
                  </a:extLst>
                </a:gridCol>
                <a:gridCol w="246888">
                  <a:extLst>
                    <a:ext uri="{9D8B030D-6E8A-4147-A177-3AD203B41FA5}">
                      <a16:colId xmlns:a16="http://schemas.microsoft.com/office/drawing/2014/main" val="2111702019"/>
                    </a:ext>
                  </a:extLst>
                </a:gridCol>
                <a:gridCol w="246888">
                  <a:extLst>
                    <a:ext uri="{9D8B030D-6E8A-4147-A177-3AD203B41FA5}">
                      <a16:colId xmlns:a16="http://schemas.microsoft.com/office/drawing/2014/main" val="3716424861"/>
                    </a:ext>
                  </a:extLst>
                </a:gridCol>
                <a:gridCol w="246888">
                  <a:extLst>
                    <a:ext uri="{9D8B030D-6E8A-4147-A177-3AD203B41FA5}">
                      <a16:colId xmlns:a16="http://schemas.microsoft.com/office/drawing/2014/main" val="4082137926"/>
                    </a:ext>
                  </a:extLst>
                </a:gridCol>
                <a:gridCol w="246888">
                  <a:extLst>
                    <a:ext uri="{9D8B030D-6E8A-4147-A177-3AD203B41FA5}">
                      <a16:colId xmlns:a16="http://schemas.microsoft.com/office/drawing/2014/main" val="3417937628"/>
                    </a:ext>
                  </a:extLst>
                </a:gridCol>
                <a:gridCol w="246888">
                  <a:extLst>
                    <a:ext uri="{9D8B030D-6E8A-4147-A177-3AD203B41FA5}">
                      <a16:colId xmlns:a16="http://schemas.microsoft.com/office/drawing/2014/main" val="1549781895"/>
                    </a:ext>
                  </a:extLst>
                </a:gridCol>
                <a:gridCol w="246888">
                  <a:extLst>
                    <a:ext uri="{9D8B030D-6E8A-4147-A177-3AD203B41FA5}">
                      <a16:colId xmlns:a16="http://schemas.microsoft.com/office/drawing/2014/main" val="4123711812"/>
                    </a:ext>
                  </a:extLst>
                </a:gridCol>
                <a:gridCol w="246888">
                  <a:extLst>
                    <a:ext uri="{9D8B030D-6E8A-4147-A177-3AD203B41FA5}">
                      <a16:colId xmlns:a16="http://schemas.microsoft.com/office/drawing/2014/main" val="1104756993"/>
                    </a:ext>
                  </a:extLst>
                </a:gridCol>
                <a:gridCol w="246888">
                  <a:extLst>
                    <a:ext uri="{9D8B030D-6E8A-4147-A177-3AD203B41FA5}">
                      <a16:colId xmlns:a16="http://schemas.microsoft.com/office/drawing/2014/main" val="3561257387"/>
                    </a:ext>
                  </a:extLst>
                </a:gridCol>
                <a:gridCol w="246888">
                  <a:extLst>
                    <a:ext uri="{9D8B030D-6E8A-4147-A177-3AD203B41FA5}">
                      <a16:colId xmlns:a16="http://schemas.microsoft.com/office/drawing/2014/main" val="897308934"/>
                    </a:ext>
                  </a:extLst>
                </a:gridCol>
                <a:gridCol w="246888">
                  <a:extLst>
                    <a:ext uri="{9D8B030D-6E8A-4147-A177-3AD203B41FA5}">
                      <a16:colId xmlns:a16="http://schemas.microsoft.com/office/drawing/2014/main" val="1991654265"/>
                    </a:ext>
                  </a:extLst>
                </a:gridCol>
                <a:gridCol w="246888">
                  <a:extLst>
                    <a:ext uri="{9D8B030D-6E8A-4147-A177-3AD203B41FA5}">
                      <a16:colId xmlns:a16="http://schemas.microsoft.com/office/drawing/2014/main" val="4114432504"/>
                    </a:ext>
                  </a:extLst>
                </a:gridCol>
                <a:gridCol w="246888">
                  <a:extLst>
                    <a:ext uri="{9D8B030D-6E8A-4147-A177-3AD203B41FA5}">
                      <a16:colId xmlns:a16="http://schemas.microsoft.com/office/drawing/2014/main" val="1669550361"/>
                    </a:ext>
                  </a:extLst>
                </a:gridCol>
                <a:gridCol w="246888">
                  <a:extLst>
                    <a:ext uri="{9D8B030D-6E8A-4147-A177-3AD203B41FA5}">
                      <a16:colId xmlns:a16="http://schemas.microsoft.com/office/drawing/2014/main" val="3683258697"/>
                    </a:ext>
                  </a:extLst>
                </a:gridCol>
                <a:gridCol w="246888">
                  <a:extLst>
                    <a:ext uri="{9D8B030D-6E8A-4147-A177-3AD203B41FA5}">
                      <a16:colId xmlns:a16="http://schemas.microsoft.com/office/drawing/2014/main" val="978936974"/>
                    </a:ext>
                  </a:extLst>
                </a:gridCol>
                <a:gridCol w="246888">
                  <a:extLst>
                    <a:ext uri="{9D8B030D-6E8A-4147-A177-3AD203B41FA5}">
                      <a16:colId xmlns:a16="http://schemas.microsoft.com/office/drawing/2014/main" val="878673802"/>
                    </a:ext>
                  </a:extLst>
                </a:gridCol>
                <a:gridCol w="246888">
                  <a:extLst>
                    <a:ext uri="{9D8B030D-6E8A-4147-A177-3AD203B41FA5}">
                      <a16:colId xmlns:a16="http://schemas.microsoft.com/office/drawing/2014/main" val="408313230"/>
                    </a:ext>
                  </a:extLst>
                </a:gridCol>
                <a:gridCol w="246888">
                  <a:extLst>
                    <a:ext uri="{9D8B030D-6E8A-4147-A177-3AD203B41FA5}">
                      <a16:colId xmlns:a16="http://schemas.microsoft.com/office/drawing/2014/main" val="445189699"/>
                    </a:ext>
                  </a:extLst>
                </a:gridCol>
                <a:gridCol w="246888">
                  <a:extLst>
                    <a:ext uri="{9D8B030D-6E8A-4147-A177-3AD203B41FA5}">
                      <a16:colId xmlns:a16="http://schemas.microsoft.com/office/drawing/2014/main" val="2372186884"/>
                    </a:ext>
                  </a:extLst>
                </a:gridCol>
                <a:gridCol w="246888">
                  <a:extLst>
                    <a:ext uri="{9D8B030D-6E8A-4147-A177-3AD203B41FA5}">
                      <a16:colId xmlns:a16="http://schemas.microsoft.com/office/drawing/2014/main" val="1895756678"/>
                    </a:ext>
                  </a:extLst>
                </a:gridCol>
                <a:gridCol w="246888">
                  <a:extLst>
                    <a:ext uri="{9D8B030D-6E8A-4147-A177-3AD203B41FA5}">
                      <a16:colId xmlns:a16="http://schemas.microsoft.com/office/drawing/2014/main" val="2154831939"/>
                    </a:ext>
                  </a:extLst>
                </a:gridCol>
                <a:gridCol w="246888">
                  <a:extLst>
                    <a:ext uri="{9D8B030D-6E8A-4147-A177-3AD203B41FA5}">
                      <a16:colId xmlns:a16="http://schemas.microsoft.com/office/drawing/2014/main" val="2893958564"/>
                    </a:ext>
                  </a:extLst>
                </a:gridCol>
                <a:gridCol w="246888">
                  <a:extLst>
                    <a:ext uri="{9D8B030D-6E8A-4147-A177-3AD203B41FA5}">
                      <a16:colId xmlns:a16="http://schemas.microsoft.com/office/drawing/2014/main" val="1115096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70322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- 2018-02-14 12:19:00</a:t>
                      </a:r>
                      <a:r>
                        <a:rPr kumimoji="0" lang="en-US" sz="1000" b="0" i="0" u="none" strike="noStrike" kern="1200" cap="none" spc="0" normalizeH="0" baseline="0" noProof="0">
                          <a:ln>
                            <a:noFill/>
                          </a:ln>
                          <a:solidFill>
                            <a:prstClr val="black"/>
                          </a:solidFill>
                          <a:effectLst/>
                          <a:uLnTx/>
                          <a:uFillTx/>
                          <a:latin typeface="+mn-lt"/>
                          <a:ea typeface="+mn-ea"/>
                          <a:cs typeface="+mn-cs"/>
                        </a:rPr>
                        <a:t>
Are you facing the following problems when you’re writing the ending to an essay?
- Tired of what you have written
- Nothing more to be said
- Repeating and equivocating
- Going off on a tangent
- Introducing a call to action from out of nowhere
If your answer is ‘Yes’ to any of above, read this article to learn how to write a good essay conclusion.
https://blog.oup.com/2017/12/write-conclusion-linguistics/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40576931"/>
                  </a:ext>
                </a:extLst>
              </a:tr>
            </a:tbl>
          </a:graphicData>
        </a:graphic>
      </p:graphicFrame>
      <p:sp>
        <p:nvSpPr>
          <p:cNvPr id="4" name="Text Placeholder 3">
            <a:extLst>
              <a:ext uri="{FF2B5EF4-FFF2-40B4-BE49-F238E27FC236}">
                <a16:creationId xmlns:a16="http://schemas.microsoft.com/office/drawing/2014/main" id="{ACC044EB-3C55-42E1-8DB6-D9E4C14C75A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5608182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A0DB6-16D8-4BAD-99A1-C02A770B1B2C}"/>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D3BA774C-0A50-4A3F-8DB6-48C152A1FF7B}"/>
              </a:ext>
            </a:extLst>
          </p:cNvPr>
          <p:cNvGraphicFramePr>
            <a:graphicFrameLocks noGrp="1"/>
          </p:cNvGraphicFramePr>
          <p:nvPr>
            <p:ph type="tbl" sz="quarter" idx="13"/>
            <p:extLst>
              <p:ext uri="{D42A27DB-BD31-4B8C-83A1-F6EECF244321}">
                <p14:modId xmlns:p14="http://schemas.microsoft.com/office/powerpoint/2010/main" val="1497381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67976165"/>
                    </a:ext>
                  </a:extLst>
                </a:gridCol>
                <a:gridCol w="246888">
                  <a:extLst>
                    <a:ext uri="{9D8B030D-6E8A-4147-A177-3AD203B41FA5}">
                      <a16:colId xmlns:a16="http://schemas.microsoft.com/office/drawing/2014/main" val="714603160"/>
                    </a:ext>
                  </a:extLst>
                </a:gridCol>
                <a:gridCol w="246888">
                  <a:extLst>
                    <a:ext uri="{9D8B030D-6E8A-4147-A177-3AD203B41FA5}">
                      <a16:colId xmlns:a16="http://schemas.microsoft.com/office/drawing/2014/main" val="2633716513"/>
                    </a:ext>
                  </a:extLst>
                </a:gridCol>
                <a:gridCol w="246888">
                  <a:extLst>
                    <a:ext uri="{9D8B030D-6E8A-4147-A177-3AD203B41FA5}">
                      <a16:colId xmlns:a16="http://schemas.microsoft.com/office/drawing/2014/main" val="835760713"/>
                    </a:ext>
                  </a:extLst>
                </a:gridCol>
                <a:gridCol w="246888">
                  <a:extLst>
                    <a:ext uri="{9D8B030D-6E8A-4147-A177-3AD203B41FA5}">
                      <a16:colId xmlns:a16="http://schemas.microsoft.com/office/drawing/2014/main" val="212932445"/>
                    </a:ext>
                  </a:extLst>
                </a:gridCol>
                <a:gridCol w="246888">
                  <a:extLst>
                    <a:ext uri="{9D8B030D-6E8A-4147-A177-3AD203B41FA5}">
                      <a16:colId xmlns:a16="http://schemas.microsoft.com/office/drawing/2014/main" val="1879133695"/>
                    </a:ext>
                  </a:extLst>
                </a:gridCol>
                <a:gridCol w="246888">
                  <a:extLst>
                    <a:ext uri="{9D8B030D-6E8A-4147-A177-3AD203B41FA5}">
                      <a16:colId xmlns:a16="http://schemas.microsoft.com/office/drawing/2014/main" val="445150049"/>
                    </a:ext>
                  </a:extLst>
                </a:gridCol>
                <a:gridCol w="246888">
                  <a:extLst>
                    <a:ext uri="{9D8B030D-6E8A-4147-A177-3AD203B41FA5}">
                      <a16:colId xmlns:a16="http://schemas.microsoft.com/office/drawing/2014/main" val="383689725"/>
                    </a:ext>
                  </a:extLst>
                </a:gridCol>
                <a:gridCol w="246888">
                  <a:extLst>
                    <a:ext uri="{9D8B030D-6E8A-4147-A177-3AD203B41FA5}">
                      <a16:colId xmlns:a16="http://schemas.microsoft.com/office/drawing/2014/main" val="205715194"/>
                    </a:ext>
                  </a:extLst>
                </a:gridCol>
                <a:gridCol w="246888">
                  <a:extLst>
                    <a:ext uri="{9D8B030D-6E8A-4147-A177-3AD203B41FA5}">
                      <a16:colId xmlns:a16="http://schemas.microsoft.com/office/drawing/2014/main" val="615952796"/>
                    </a:ext>
                  </a:extLst>
                </a:gridCol>
                <a:gridCol w="246888">
                  <a:extLst>
                    <a:ext uri="{9D8B030D-6E8A-4147-A177-3AD203B41FA5}">
                      <a16:colId xmlns:a16="http://schemas.microsoft.com/office/drawing/2014/main" val="2561711090"/>
                    </a:ext>
                  </a:extLst>
                </a:gridCol>
                <a:gridCol w="246888">
                  <a:extLst>
                    <a:ext uri="{9D8B030D-6E8A-4147-A177-3AD203B41FA5}">
                      <a16:colId xmlns:a16="http://schemas.microsoft.com/office/drawing/2014/main" val="2862731412"/>
                    </a:ext>
                  </a:extLst>
                </a:gridCol>
                <a:gridCol w="246888">
                  <a:extLst>
                    <a:ext uri="{9D8B030D-6E8A-4147-A177-3AD203B41FA5}">
                      <a16:colId xmlns:a16="http://schemas.microsoft.com/office/drawing/2014/main" val="2231384274"/>
                    </a:ext>
                  </a:extLst>
                </a:gridCol>
                <a:gridCol w="246888">
                  <a:extLst>
                    <a:ext uri="{9D8B030D-6E8A-4147-A177-3AD203B41FA5}">
                      <a16:colId xmlns:a16="http://schemas.microsoft.com/office/drawing/2014/main" val="212865575"/>
                    </a:ext>
                  </a:extLst>
                </a:gridCol>
                <a:gridCol w="246888">
                  <a:extLst>
                    <a:ext uri="{9D8B030D-6E8A-4147-A177-3AD203B41FA5}">
                      <a16:colId xmlns:a16="http://schemas.microsoft.com/office/drawing/2014/main" val="698482610"/>
                    </a:ext>
                  </a:extLst>
                </a:gridCol>
                <a:gridCol w="246888">
                  <a:extLst>
                    <a:ext uri="{9D8B030D-6E8A-4147-A177-3AD203B41FA5}">
                      <a16:colId xmlns:a16="http://schemas.microsoft.com/office/drawing/2014/main" val="2967592188"/>
                    </a:ext>
                  </a:extLst>
                </a:gridCol>
                <a:gridCol w="246888">
                  <a:extLst>
                    <a:ext uri="{9D8B030D-6E8A-4147-A177-3AD203B41FA5}">
                      <a16:colId xmlns:a16="http://schemas.microsoft.com/office/drawing/2014/main" val="629941346"/>
                    </a:ext>
                  </a:extLst>
                </a:gridCol>
                <a:gridCol w="246888">
                  <a:extLst>
                    <a:ext uri="{9D8B030D-6E8A-4147-A177-3AD203B41FA5}">
                      <a16:colId xmlns:a16="http://schemas.microsoft.com/office/drawing/2014/main" val="2312479540"/>
                    </a:ext>
                  </a:extLst>
                </a:gridCol>
                <a:gridCol w="246888">
                  <a:extLst>
                    <a:ext uri="{9D8B030D-6E8A-4147-A177-3AD203B41FA5}">
                      <a16:colId xmlns:a16="http://schemas.microsoft.com/office/drawing/2014/main" val="3653297155"/>
                    </a:ext>
                  </a:extLst>
                </a:gridCol>
                <a:gridCol w="246888">
                  <a:extLst>
                    <a:ext uri="{9D8B030D-6E8A-4147-A177-3AD203B41FA5}">
                      <a16:colId xmlns:a16="http://schemas.microsoft.com/office/drawing/2014/main" val="3286865723"/>
                    </a:ext>
                  </a:extLst>
                </a:gridCol>
                <a:gridCol w="246888">
                  <a:extLst>
                    <a:ext uri="{9D8B030D-6E8A-4147-A177-3AD203B41FA5}">
                      <a16:colId xmlns:a16="http://schemas.microsoft.com/office/drawing/2014/main" val="3170209908"/>
                    </a:ext>
                  </a:extLst>
                </a:gridCol>
                <a:gridCol w="246888">
                  <a:extLst>
                    <a:ext uri="{9D8B030D-6E8A-4147-A177-3AD203B41FA5}">
                      <a16:colId xmlns:a16="http://schemas.microsoft.com/office/drawing/2014/main" val="3965134038"/>
                    </a:ext>
                  </a:extLst>
                </a:gridCol>
                <a:gridCol w="246888">
                  <a:extLst>
                    <a:ext uri="{9D8B030D-6E8A-4147-A177-3AD203B41FA5}">
                      <a16:colId xmlns:a16="http://schemas.microsoft.com/office/drawing/2014/main" val="3896416475"/>
                    </a:ext>
                  </a:extLst>
                </a:gridCol>
                <a:gridCol w="246888">
                  <a:extLst>
                    <a:ext uri="{9D8B030D-6E8A-4147-A177-3AD203B41FA5}">
                      <a16:colId xmlns:a16="http://schemas.microsoft.com/office/drawing/2014/main" val="260207225"/>
                    </a:ext>
                  </a:extLst>
                </a:gridCol>
                <a:gridCol w="246888">
                  <a:extLst>
                    <a:ext uri="{9D8B030D-6E8A-4147-A177-3AD203B41FA5}">
                      <a16:colId xmlns:a16="http://schemas.microsoft.com/office/drawing/2014/main" val="260132371"/>
                    </a:ext>
                  </a:extLst>
                </a:gridCol>
                <a:gridCol w="246888">
                  <a:extLst>
                    <a:ext uri="{9D8B030D-6E8A-4147-A177-3AD203B41FA5}">
                      <a16:colId xmlns:a16="http://schemas.microsoft.com/office/drawing/2014/main" val="2508135987"/>
                    </a:ext>
                  </a:extLst>
                </a:gridCol>
                <a:gridCol w="246888">
                  <a:extLst>
                    <a:ext uri="{9D8B030D-6E8A-4147-A177-3AD203B41FA5}">
                      <a16:colId xmlns:a16="http://schemas.microsoft.com/office/drawing/2014/main" val="2180730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89970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- 2018-02-12 12:18:00</a:t>
                      </a:r>
                      <a:r>
                        <a:rPr kumimoji="0" lang="en-US" sz="1000" b="0" i="0" u="none" strike="noStrike" kern="1200" cap="none" spc="0" normalizeH="0" baseline="0" noProof="0">
                          <a:ln>
                            <a:noFill/>
                          </a:ln>
                          <a:solidFill>
                            <a:prstClr val="black"/>
                          </a:solidFill>
                          <a:effectLst/>
                          <a:uLnTx/>
                          <a:uFillTx/>
                          <a:latin typeface="+mn-lt"/>
                          <a:ea typeface="+mn-ea"/>
                          <a:cs typeface="+mn-cs"/>
                        </a:rPr>
                        <a:t>
A word whizz a week keeps the Monday blues away!
AFAIC, an informal word for as far as I'm concerned (used in emails, text messages, social media, etc. to give your personal opinion about something).
Example of the word in use:
‘AFAIC, this place has the best tapas you can find.’
Do you use the word AFAIC regularly?
https://www.oxfordlearnersdictionaries.com/definition/english/afaic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45453474"/>
                  </a:ext>
                </a:extLst>
              </a:tr>
            </a:tbl>
          </a:graphicData>
        </a:graphic>
      </p:graphicFrame>
      <p:sp>
        <p:nvSpPr>
          <p:cNvPr id="4" name="Text Placeholder 3">
            <a:extLst>
              <a:ext uri="{FF2B5EF4-FFF2-40B4-BE49-F238E27FC236}">
                <a16:creationId xmlns:a16="http://schemas.microsoft.com/office/drawing/2014/main" id="{52209449-2D66-4D34-827F-FEC62A7A31F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840651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4C61-979C-4294-BD4E-607A04FB4F35}"/>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AD5C37CA-EA6F-49B7-AF03-C72663CD5F9E}"/>
              </a:ext>
            </a:extLst>
          </p:cNvPr>
          <p:cNvGraphicFramePr>
            <a:graphicFrameLocks noGrp="1"/>
          </p:cNvGraphicFramePr>
          <p:nvPr>
            <p:ph type="tbl" sz="quarter" idx="13"/>
            <p:extLst>
              <p:ext uri="{D42A27DB-BD31-4B8C-83A1-F6EECF244321}">
                <p14:modId xmlns:p14="http://schemas.microsoft.com/office/powerpoint/2010/main" val="4282809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44957884"/>
                    </a:ext>
                  </a:extLst>
                </a:gridCol>
                <a:gridCol w="246888">
                  <a:extLst>
                    <a:ext uri="{9D8B030D-6E8A-4147-A177-3AD203B41FA5}">
                      <a16:colId xmlns:a16="http://schemas.microsoft.com/office/drawing/2014/main" val="3906266700"/>
                    </a:ext>
                  </a:extLst>
                </a:gridCol>
                <a:gridCol w="246888">
                  <a:extLst>
                    <a:ext uri="{9D8B030D-6E8A-4147-A177-3AD203B41FA5}">
                      <a16:colId xmlns:a16="http://schemas.microsoft.com/office/drawing/2014/main" val="2934639412"/>
                    </a:ext>
                  </a:extLst>
                </a:gridCol>
                <a:gridCol w="246888">
                  <a:extLst>
                    <a:ext uri="{9D8B030D-6E8A-4147-A177-3AD203B41FA5}">
                      <a16:colId xmlns:a16="http://schemas.microsoft.com/office/drawing/2014/main" val="1300780527"/>
                    </a:ext>
                  </a:extLst>
                </a:gridCol>
                <a:gridCol w="246888">
                  <a:extLst>
                    <a:ext uri="{9D8B030D-6E8A-4147-A177-3AD203B41FA5}">
                      <a16:colId xmlns:a16="http://schemas.microsoft.com/office/drawing/2014/main" val="3537460113"/>
                    </a:ext>
                  </a:extLst>
                </a:gridCol>
                <a:gridCol w="246888">
                  <a:extLst>
                    <a:ext uri="{9D8B030D-6E8A-4147-A177-3AD203B41FA5}">
                      <a16:colId xmlns:a16="http://schemas.microsoft.com/office/drawing/2014/main" val="1530774486"/>
                    </a:ext>
                  </a:extLst>
                </a:gridCol>
                <a:gridCol w="246888">
                  <a:extLst>
                    <a:ext uri="{9D8B030D-6E8A-4147-A177-3AD203B41FA5}">
                      <a16:colId xmlns:a16="http://schemas.microsoft.com/office/drawing/2014/main" val="2905521851"/>
                    </a:ext>
                  </a:extLst>
                </a:gridCol>
                <a:gridCol w="246888">
                  <a:extLst>
                    <a:ext uri="{9D8B030D-6E8A-4147-A177-3AD203B41FA5}">
                      <a16:colId xmlns:a16="http://schemas.microsoft.com/office/drawing/2014/main" val="2378072352"/>
                    </a:ext>
                  </a:extLst>
                </a:gridCol>
                <a:gridCol w="246888">
                  <a:extLst>
                    <a:ext uri="{9D8B030D-6E8A-4147-A177-3AD203B41FA5}">
                      <a16:colId xmlns:a16="http://schemas.microsoft.com/office/drawing/2014/main" val="1947977382"/>
                    </a:ext>
                  </a:extLst>
                </a:gridCol>
                <a:gridCol w="246888">
                  <a:extLst>
                    <a:ext uri="{9D8B030D-6E8A-4147-A177-3AD203B41FA5}">
                      <a16:colId xmlns:a16="http://schemas.microsoft.com/office/drawing/2014/main" val="2407958275"/>
                    </a:ext>
                  </a:extLst>
                </a:gridCol>
                <a:gridCol w="246888">
                  <a:extLst>
                    <a:ext uri="{9D8B030D-6E8A-4147-A177-3AD203B41FA5}">
                      <a16:colId xmlns:a16="http://schemas.microsoft.com/office/drawing/2014/main" val="3528678969"/>
                    </a:ext>
                  </a:extLst>
                </a:gridCol>
                <a:gridCol w="246888">
                  <a:extLst>
                    <a:ext uri="{9D8B030D-6E8A-4147-A177-3AD203B41FA5}">
                      <a16:colId xmlns:a16="http://schemas.microsoft.com/office/drawing/2014/main" val="3590342885"/>
                    </a:ext>
                  </a:extLst>
                </a:gridCol>
                <a:gridCol w="246888">
                  <a:extLst>
                    <a:ext uri="{9D8B030D-6E8A-4147-A177-3AD203B41FA5}">
                      <a16:colId xmlns:a16="http://schemas.microsoft.com/office/drawing/2014/main" val="159049701"/>
                    </a:ext>
                  </a:extLst>
                </a:gridCol>
                <a:gridCol w="246888">
                  <a:extLst>
                    <a:ext uri="{9D8B030D-6E8A-4147-A177-3AD203B41FA5}">
                      <a16:colId xmlns:a16="http://schemas.microsoft.com/office/drawing/2014/main" val="180496820"/>
                    </a:ext>
                  </a:extLst>
                </a:gridCol>
                <a:gridCol w="246888">
                  <a:extLst>
                    <a:ext uri="{9D8B030D-6E8A-4147-A177-3AD203B41FA5}">
                      <a16:colId xmlns:a16="http://schemas.microsoft.com/office/drawing/2014/main" val="2338602620"/>
                    </a:ext>
                  </a:extLst>
                </a:gridCol>
                <a:gridCol w="246888">
                  <a:extLst>
                    <a:ext uri="{9D8B030D-6E8A-4147-A177-3AD203B41FA5}">
                      <a16:colId xmlns:a16="http://schemas.microsoft.com/office/drawing/2014/main" val="1480837715"/>
                    </a:ext>
                  </a:extLst>
                </a:gridCol>
                <a:gridCol w="246888">
                  <a:extLst>
                    <a:ext uri="{9D8B030D-6E8A-4147-A177-3AD203B41FA5}">
                      <a16:colId xmlns:a16="http://schemas.microsoft.com/office/drawing/2014/main" val="2861703272"/>
                    </a:ext>
                  </a:extLst>
                </a:gridCol>
                <a:gridCol w="246888">
                  <a:extLst>
                    <a:ext uri="{9D8B030D-6E8A-4147-A177-3AD203B41FA5}">
                      <a16:colId xmlns:a16="http://schemas.microsoft.com/office/drawing/2014/main" val="2094780131"/>
                    </a:ext>
                  </a:extLst>
                </a:gridCol>
                <a:gridCol w="246888">
                  <a:extLst>
                    <a:ext uri="{9D8B030D-6E8A-4147-A177-3AD203B41FA5}">
                      <a16:colId xmlns:a16="http://schemas.microsoft.com/office/drawing/2014/main" val="3301901287"/>
                    </a:ext>
                  </a:extLst>
                </a:gridCol>
                <a:gridCol w="246888">
                  <a:extLst>
                    <a:ext uri="{9D8B030D-6E8A-4147-A177-3AD203B41FA5}">
                      <a16:colId xmlns:a16="http://schemas.microsoft.com/office/drawing/2014/main" val="3703083611"/>
                    </a:ext>
                  </a:extLst>
                </a:gridCol>
                <a:gridCol w="246888">
                  <a:extLst>
                    <a:ext uri="{9D8B030D-6E8A-4147-A177-3AD203B41FA5}">
                      <a16:colId xmlns:a16="http://schemas.microsoft.com/office/drawing/2014/main" val="4088016722"/>
                    </a:ext>
                  </a:extLst>
                </a:gridCol>
                <a:gridCol w="246888">
                  <a:extLst>
                    <a:ext uri="{9D8B030D-6E8A-4147-A177-3AD203B41FA5}">
                      <a16:colId xmlns:a16="http://schemas.microsoft.com/office/drawing/2014/main" val="3528949227"/>
                    </a:ext>
                  </a:extLst>
                </a:gridCol>
                <a:gridCol w="246888">
                  <a:extLst>
                    <a:ext uri="{9D8B030D-6E8A-4147-A177-3AD203B41FA5}">
                      <a16:colId xmlns:a16="http://schemas.microsoft.com/office/drawing/2014/main" val="2977352502"/>
                    </a:ext>
                  </a:extLst>
                </a:gridCol>
                <a:gridCol w="246888">
                  <a:extLst>
                    <a:ext uri="{9D8B030D-6E8A-4147-A177-3AD203B41FA5}">
                      <a16:colId xmlns:a16="http://schemas.microsoft.com/office/drawing/2014/main" val="1149723867"/>
                    </a:ext>
                  </a:extLst>
                </a:gridCol>
                <a:gridCol w="246888">
                  <a:extLst>
                    <a:ext uri="{9D8B030D-6E8A-4147-A177-3AD203B41FA5}">
                      <a16:colId xmlns:a16="http://schemas.microsoft.com/office/drawing/2014/main" val="1806135066"/>
                    </a:ext>
                  </a:extLst>
                </a:gridCol>
                <a:gridCol w="246888">
                  <a:extLst>
                    <a:ext uri="{9D8B030D-6E8A-4147-A177-3AD203B41FA5}">
                      <a16:colId xmlns:a16="http://schemas.microsoft.com/office/drawing/2014/main" val="3708272182"/>
                    </a:ext>
                  </a:extLst>
                </a:gridCol>
                <a:gridCol w="246888">
                  <a:extLst>
                    <a:ext uri="{9D8B030D-6E8A-4147-A177-3AD203B41FA5}">
                      <a16:colId xmlns:a16="http://schemas.microsoft.com/office/drawing/2014/main" val="2784239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48044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- 2018-02-08 12:18:00</a:t>
                      </a:r>
                      <a:r>
                        <a:rPr kumimoji="0" lang="en-US" sz="1000" b="0" i="0" u="none" strike="noStrike" kern="1200" cap="none" spc="0" normalizeH="0" baseline="0" noProof="0">
                          <a:ln>
                            <a:noFill/>
                          </a:ln>
                          <a:solidFill>
                            <a:prstClr val="black"/>
                          </a:solidFill>
                          <a:effectLst/>
                          <a:uLnTx/>
                          <a:uFillTx/>
                          <a:latin typeface="+mn-lt"/>
                          <a:ea typeface="+mn-ea"/>
                          <a:cs typeface="+mn-cs"/>
                        </a:rPr>
                        <a:t>
Stimulate your interest in Chemistry and gain a firm understanding of important principles and concepts with Oxford Fajar Chemistry for Matriculation comprehensive textbook!
“I like the comprehensiveness that covered various features in one book,” Lok, Chemistry Lecturer Matriculation.
https://www.oxfordfajar.com.my/higher-education/chemistry-for-matriculation-semester-2/1931#returnurl=/search&amp;term=matriculation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78776321"/>
                  </a:ext>
                </a:extLst>
              </a:tr>
            </a:tbl>
          </a:graphicData>
        </a:graphic>
      </p:graphicFrame>
      <p:sp>
        <p:nvSpPr>
          <p:cNvPr id="4" name="Text Placeholder 3">
            <a:extLst>
              <a:ext uri="{FF2B5EF4-FFF2-40B4-BE49-F238E27FC236}">
                <a16:creationId xmlns:a16="http://schemas.microsoft.com/office/drawing/2014/main" id="{FBD27DD9-F4AB-4C69-90FE-87A98038055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1602485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BD9DC-E369-438A-832B-2E47D34E2A20}"/>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5798FBB3-180E-4F11-A3C8-9BA6DE5504A9}"/>
              </a:ext>
            </a:extLst>
          </p:cNvPr>
          <p:cNvGraphicFramePr>
            <a:graphicFrameLocks noGrp="1"/>
          </p:cNvGraphicFramePr>
          <p:nvPr>
            <p:ph type="tbl" sz="quarter" idx="13"/>
            <p:extLst>
              <p:ext uri="{D42A27DB-BD31-4B8C-83A1-F6EECF244321}">
                <p14:modId xmlns:p14="http://schemas.microsoft.com/office/powerpoint/2010/main" val="1462669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98926661"/>
                    </a:ext>
                  </a:extLst>
                </a:gridCol>
                <a:gridCol w="246888">
                  <a:extLst>
                    <a:ext uri="{9D8B030D-6E8A-4147-A177-3AD203B41FA5}">
                      <a16:colId xmlns:a16="http://schemas.microsoft.com/office/drawing/2014/main" val="3378602795"/>
                    </a:ext>
                  </a:extLst>
                </a:gridCol>
                <a:gridCol w="246888">
                  <a:extLst>
                    <a:ext uri="{9D8B030D-6E8A-4147-A177-3AD203B41FA5}">
                      <a16:colId xmlns:a16="http://schemas.microsoft.com/office/drawing/2014/main" val="533883101"/>
                    </a:ext>
                  </a:extLst>
                </a:gridCol>
                <a:gridCol w="246888">
                  <a:extLst>
                    <a:ext uri="{9D8B030D-6E8A-4147-A177-3AD203B41FA5}">
                      <a16:colId xmlns:a16="http://schemas.microsoft.com/office/drawing/2014/main" val="3472597428"/>
                    </a:ext>
                  </a:extLst>
                </a:gridCol>
                <a:gridCol w="246888">
                  <a:extLst>
                    <a:ext uri="{9D8B030D-6E8A-4147-A177-3AD203B41FA5}">
                      <a16:colId xmlns:a16="http://schemas.microsoft.com/office/drawing/2014/main" val="37977715"/>
                    </a:ext>
                  </a:extLst>
                </a:gridCol>
                <a:gridCol w="246888">
                  <a:extLst>
                    <a:ext uri="{9D8B030D-6E8A-4147-A177-3AD203B41FA5}">
                      <a16:colId xmlns:a16="http://schemas.microsoft.com/office/drawing/2014/main" val="243829901"/>
                    </a:ext>
                  </a:extLst>
                </a:gridCol>
                <a:gridCol w="246888">
                  <a:extLst>
                    <a:ext uri="{9D8B030D-6E8A-4147-A177-3AD203B41FA5}">
                      <a16:colId xmlns:a16="http://schemas.microsoft.com/office/drawing/2014/main" val="388285267"/>
                    </a:ext>
                  </a:extLst>
                </a:gridCol>
                <a:gridCol w="246888">
                  <a:extLst>
                    <a:ext uri="{9D8B030D-6E8A-4147-A177-3AD203B41FA5}">
                      <a16:colId xmlns:a16="http://schemas.microsoft.com/office/drawing/2014/main" val="95362795"/>
                    </a:ext>
                  </a:extLst>
                </a:gridCol>
                <a:gridCol w="246888">
                  <a:extLst>
                    <a:ext uri="{9D8B030D-6E8A-4147-A177-3AD203B41FA5}">
                      <a16:colId xmlns:a16="http://schemas.microsoft.com/office/drawing/2014/main" val="681772013"/>
                    </a:ext>
                  </a:extLst>
                </a:gridCol>
                <a:gridCol w="246888">
                  <a:extLst>
                    <a:ext uri="{9D8B030D-6E8A-4147-A177-3AD203B41FA5}">
                      <a16:colId xmlns:a16="http://schemas.microsoft.com/office/drawing/2014/main" val="4216599517"/>
                    </a:ext>
                  </a:extLst>
                </a:gridCol>
                <a:gridCol w="246888">
                  <a:extLst>
                    <a:ext uri="{9D8B030D-6E8A-4147-A177-3AD203B41FA5}">
                      <a16:colId xmlns:a16="http://schemas.microsoft.com/office/drawing/2014/main" val="2015997036"/>
                    </a:ext>
                  </a:extLst>
                </a:gridCol>
                <a:gridCol w="246888">
                  <a:extLst>
                    <a:ext uri="{9D8B030D-6E8A-4147-A177-3AD203B41FA5}">
                      <a16:colId xmlns:a16="http://schemas.microsoft.com/office/drawing/2014/main" val="3766727163"/>
                    </a:ext>
                  </a:extLst>
                </a:gridCol>
                <a:gridCol w="246888">
                  <a:extLst>
                    <a:ext uri="{9D8B030D-6E8A-4147-A177-3AD203B41FA5}">
                      <a16:colId xmlns:a16="http://schemas.microsoft.com/office/drawing/2014/main" val="2385092742"/>
                    </a:ext>
                  </a:extLst>
                </a:gridCol>
                <a:gridCol w="246888">
                  <a:extLst>
                    <a:ext uri="{9D8B030D-6E8A-4147-A177-3AD203B41FA5}">
                      <a16:colId xmlns:a16="http://schemas.microsoft.com/office/drawing/2014/main" val="3318705958"/>
                    </a:ext>
                  </a:extLst>
                </a:gridCol>
                <a:gridCol w="246888">
                  <a:extLst>
                    <a:ext uri="{9D8B030D-6E8A-4147-A177-3AD203B41FA5}">
                      <a16:colId xmlns:a16="http://schemas.microsoft.com/office/drawing/2014/main" val="312964185"/>
                    </a:ext>
                  </a:extLst>
                </a:gridCol>
                <a:gridCol w="246888">
                  <a:extLst>
                    <a:ext uri="{9D8B030D-6E8A-4147-A177-3AD203B41FA5}">
                      <a16:colId xmlns:a16="http://schemas.microsoft.com/office/drawing/2014/main" val="2574045299"/>
                    </a:ext>
                  </a:extLst>
                </a:gridCol>
                <a:gridCol w="246888">
                  <a:extLst>
                    <a:ext uri="{9D8B030D-6E8A-4147-A177-3AD203B41FA5}">
                      <a16:colId xmlns:a16="http://schemas.microsoft.com/office/drawing/2014/main" val="2408682439"/>
                    </a:ext>
                  </a:extLst>
                </a:gridCol>
                <a:gridCol w="246888">
                  <a:extLst>
                    <a:ext uri="{9D8B030D-6E8A-4147-A177-3AD203B41FA5}">
                      <a16:colId xmlns:a16="http://schemas.microsoft.com/office/drawing/2014/main" val="1478169185"/>
                    </a:ext>
                  </a:extLst>
                </a:gridCol>
                <a:gridCol w="246888">
                  <a:extLst>
                    <a:ext uri="{9D8B030D-6E8A-4147-A177-3AD203B41FA5}">
                      <a16:colId xmlns:a16="http://schemas.microsoft.com/office/drawing/2014/main" val="776153253"/>
                    </a:ext>
                  </a:extLst>
                </a:gridCol>
                <a:gridCol w="246888">
                  <a:extLst>
                    <a:ext uri="{9D8B030D-6E8A-4147-A177-3AD203B41FA5}">
                      <a16:colId xmlns:a16="http://schemas.microsoft.com/office/drawing/2014/main" val="151182305"/>
                    </a:ext>
                  </a:extLst>
                </a:gridCol>
                <a:gridCol w="246888">
                  <a:extLst>
                    <a:ext uri="{9D8B030D-6E8A-4147-A177-3AD203B41FA5}">
                      <a16:colId xmlns:a16="http://schemas.microsoft.com/office/drawing/2014/main" val="730138851"/>
                    </a:ext>
                  </a:extLst>
                </a:gridCol>
                <a:gridCol w="246888">
                  <a:extLst>
                    <a:ext uri="{9D8B030D-6E8A-4147-A177-3AD203B41FA5}">
                      <a16:colId xmlns:a16="http://schemas.microsoft.com/office/drawing/2014/main" val="4152384167"/>
                    </a:ext>
                  </a:extLst>
                </a:gridCol>
                <a:gridCol w="246888">
                  <a:extLst>
                    <a:ext uri="{9D8B030D-6E8A-4147-A177-3AD203B41FA5}">
                      <a16:colId xmlns:a16="http://schemas.microsoft.com/office/drawing/2014/main" val="1013937387"/>
                    </a:ext>
                  </a:extLst>
                </a:gridCol>
                <a:gridCol w="246888">
                  <a:extLst>
                    <a:ext uri="{9D8B030D-6E8A-4147-A177-3AD203B41FA5}">
                      <a16:colId xmlns:a16="http://schemas.microsoft.com/office/drawing/2014/main" val="688767785"/>
                    </a:ext>
                  </a:extLst>
                </a:gridCol>
                <a:gridCol w="246888">
                  <a:extLst>
                    <a:ext uri="{9D8B030D-6E8A-4147-A177-3AD203B41FA5}">
                      <a16:colId xmlns:a16="http://schemas.microsoft.com/office/drawing/2014/main" val="910205272"/>
                    </a:ext>
                  </a:extLst>
                </a:gridCol>
                <a:gridCol w="246888">
                  <a:extLst>
                    <a:ext uri="{9D8B030D-6E8A-4147-A177-3AD203B41FA5}">
                      <a16:colId xmlns:a16="http://schemas.microsoft.com/office/drawing/2014/main" val="3193938908"/>
                    </a:ext>
                  </a:extLst>
                </a:gridCol>
                <a:gridCol w="246888">
                  <a:extLst>
                    <a:ext uri="{9D8B030D-6E8A-4147-A177-3AD203B41FA5}">
                      <a16:colId xmlns:a16="http://schemas.microsoft.com/office/drawing/2014/main" val="2687518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92131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- 2018-02-06 15:36:01</a:t>
                      </a:r>
                      <a:r>
                        <a:rPr kumimoji="0" lang="en-US" sz="1000" b="0" i="0" u="none" strike="noStrike" kern="1200" cap="none" spc="0" normalizeH="0" baseline="0" noProof="0">
                          <a:ln>
                            <a:noFill/>
                          </a:ln>
                          <a:solidFill>
                            <a:prstClr val="black"/>
                          </a:solidFill>
                          <a:effectLst/>
                          <a:uLnTx/>
                          <a:uFillTx/>
                          <a:latin typeface="+mn-lt"/>
                          <a:ea typeface="+mn-ea"/>
                          <a:cs typeface="+mn-cs"/>
                        </a:rPr>
                        <a:t>
It is important to run meetings that do not go off track, be it for your group assignment discussions or your future work meetings.
Let’s look at some tips from the veteran financier, Ray Dalio.
https://ideas.ted.com/9-common-sense-rules-for-getting-the-most-out-of-meetings/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96336324"/>
                  </a:ext>
                </a:extLst>
              </a:tr>
            </a:tbl>
          </a:graphicData>
        </a:graphic>
      </p:graphicFrame>
      <p:sp>
        <p:nvSpPr>
          <p:cNvPr id="4" name="Text Placeholder 3">
            <a:extLst>
              <a:ext uri="{FF2B5EF4-FFF2-40B4-BE49-F238E27FC236}">
                <a16:creationId xmlns:a16="http://schemas.microsoft.com/office/drawing/2014/main" id="{737619D1-F33E-4513-A25A-2359C9A0A85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0127297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9BF02-4E05-4D84-ACDB-7D75DBDE96D3}"/>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4CD3EE37-3B81-44BD-91A2-7501FB43B8A2}"/>
              </a:ext>
            </a:extLst>
          </p:cNvPr>
          <p:cNvGraphicFramePr>
            <a:graphicFrameLocks noGrp="1"/>
          </p:cNvGraphicFramePr>
          <p:nvPr>
            <p:ph type="tbl" sz="quarter" idx="13"/>
            <p:extLst>
              <p:ext uri="{D42A27DB-BD31-4B8C-83A1-F6EECF244321}">
                <p14:modId xmlns:p14="http://schemas.microsoft.com/office/powerpoint/2010/main" val="2710554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92408541"/>
                    </a:ext>
                  </a:extLst>
                </a:gridCol>
                <a:gridCol w="246888">
                  <a:extLst>
                    <a:ext uri="{9D8B030D-6E8A-4147-A177-3AD203B41FA5}">
                      <a16:colId xmlns:a16="http://schemas.microsoft.com/office/drawing/2014/main" val="3100274555"/>
                    </a:ext>
                  </a:extLst>
                </a:gridCol>
                <a:gridCol w="246888">
                  <a:extLst>
                    <a:ext uri="{9D8B030D-6E8A-4147-A177-3AD203B41FA5}">
                      <a16:colId xmlns:a16="http://schemas.microsoft.com/office/drawing/2014/main" val="1987480568"/>
                    </a:ext>
                  </a:extLst>
                </a:gridCol>
                <a:gridCol w="246888">
                  <a:extLst>
                    <a:ext uri="{9D8B030D-6E8A-4147-A177-3AD203B41FA5}">
                      <a16:colId xmlns:a16="http://schemas.microsoft.com/office/drawing/2014/main" val="1661939002"/>
                    </a:ext>
                  </a:extLst>
                </a:gridCol>
                <a:gridCol w="246888">
                  <a:extLst>
                    <a:ext uri="{9D8B030D-6E8A-4147-A177-3AD203B41FA5}">
                      <a16:colId xmlns:a16="http://schemas.microsoft.com/office/drawing/2014/main" val="2473429964"/>
                    </a:ext>
                  </a:extLst>
                </a:gridCol>
                <a:gridCol w="246888">
                  <a:extLst>
                    <a:ext uri="{9D8B030D-6E8A-4147-A177-3AD203B41FA5}">
                      <a16:colId xmlns:a16="http://schemas.microsoft.com/office/drawing/2014/main" val="3841631020"/>
                    </a:ext>
                  </a:extLst>
                </a:gridCol>
                <a:gridCol w="246888">
                  <a:extLst>
                    <a:ext uri="{9D8B030D-6E8A-4147-A177-3AD203B41FA5}">
                      <a16:colId xmlns:a16="http://schemas.microsoft.com/office/drawing/2014/main" val="2940215081"/>
                    </a:ext>
                  </a:extLst>
                </a:gridCol>
                <a:gridCol w="246888">
                  <a:extLst>
                    <a:ext uri="{9D8B030D-6E8A-4147-A177-3AD203B41FA5}">
                      <a16:colId xmlns:a16="http://schemas.microsoft.com/office/drawing/2014/main" val="1955865743"/>
                    </a:ext>
                  </a:extLst>
                </a:gridCol>
                <a:gridCol w="246888">
                  <a:extLst>
                    <a:ext uri="{9D8B030D-6E8A-4147-A177-3AD203B41FA5}">
                      <a16:colId xmlns:a16="http://schemas.microsoft.com/office/drawing/2014/main" val="3429211680"/>
                    </a:ext>
                  </a:extLst>
                </a:gridCol>
                <a:gridCol w="246888">
                  <a:extLst>
                    <a:ext uri="{9D8B030D-6E8A-4147-A177-3AD203B41FA5}">
                      <a16:colId xmlns:a16="http://schemas.microsoft.com/office/drawing/2014/main" val="1724716356"/>
                    </a:ext>
                  </a:extLst>
                </a:gridCol>
                <a:gridCol w="246888">
                  <a:extLst>
                    <a:ext uri="{9D8B030D-6E8A-4147-A177-3AD203B41FA5}">
                      <a16:colId xmlns:a16="http://schemas.microsoft.com/office/drawing/2014/main" val="2621616032"/>
                    </a:ext>
                  </a:extLst>
                </a:gridCol>
                <a:gridCol w="246888">
                  <a:extLst>
                    <a:ext uri="{9D8B030D-6E8A-4147-A177-3AD203B41FA5}">
                      <a16:colId xmlns:a16="http://schemas.microsoft.com/office/drawing/2014/main" val="1668603311"/>
                    </a:ext>
                  </a:extLst>
                </a:gridCol>
                <a:gridCol w="246888">
                  <a:extLst>
                    <a:ext uri="{9D8B030D-6E8A-4147-A177-3AD203B41FA5}">
                      <a16:colId xmlns:a16="http://schemas.microsoft.com/office/drawing/2014/main" val="3449873948"/>
                    </a:ext>
                  </a:extLst>
                </a:gridCol>
                <a:gridCol w="246888">
                  <a:extLst>
                    <a:ext uri="{9D8B030D-6E8A-4147-A177-3AD203B41FA5}">
                      <a16:colId xmlns:a16="http://schemas.microsoft.com/office/drawing/2014/main" val="3297110990"/>
                    </a:ext>
                  </a:extLst>
                </a:gridCol>
                <a:gridCol w="246888">
                  <a:extLst>
                    <a:ext uri="{9D8B030D-6E8A-4147-A177-3AD203B41FA5}">
                      <a16:colId xmlns:a16="http://schemas.microsoft.com/office/drawing/2014/main" val="2869090521"/>
                    </a:ext>
                  </a:extLst>
                </a:gridCol>
                <a:gridCol w="246888">
                  <a:extLst>
                    <a:ext uri="{9D8B030D-6E8A-4147-A177-3AD203B41FA5}">
                      <a16:colId xmlns:a16="http://schemas.microsoft.com/office/drawing/2014/main" val="1402904675"/>
                    </a:ext>
                  </a:extLst>
                </a:gridCol>
                <a:gridCol w="246888">
                  <a:extLst>
                    <a:ext uri="{9D8B030D-6E8A-4147-A177-3AD203B41FA5}">
                      <a16:colId xmlns:a16="http://schemas.microsoft.com/office/drawing/2014/main" val="1295623579"/>
                    </a:ext>
                  </a:extLst>
                </a:gridCol>
                <a:gridCol w="246888">
                  <a:extLst>
                    <a:ext uri="{9D8B030D-6E8A-4147-A177-3AD203B41FA5}">
                      <a16:colId xmlns:a16="http://schemas.microsoft.com/office/drawing/2014/main" val="1925498494"/>
                    </a:ext>
                  </a:extLst>
                </a:gridCol>
                <a:gridCol w="246888">
                  <a:extLst>
                    <a:ext uri="{9D8B030D-6E8A-4147-A177-3AD203B41FA5}">
                      <a16:colId xmlns:a16="http://schemas.microsoft.com/office/drawing/2014/main" val="52832421"/>
                    </a:ext>
                  </a:extLst>
                </a:gridCol>
                <a:gridCol w="246888">
                  <a:extLst>
                    <a:ext uri="{9D8B030D-6E8A-4147-A177-3AD203B41FA5}">
                      <a16:colId xmlns:a16="http://schemas.microsoft.com/office/drawing/2014/main" val="1946647799"/>
                    </a:ext>
                  </a:extLst>
                </a:gridCol>
                <a:gridCol w="246888">
                  <a:extLst>
                    <a:ext uri="{9D8B030D-6E8A-4147-A177-3AD203B41FA5}">
                      <a16:colId xmlns:a16="http://schemas.microsoft.com/office/drawing/2014/main" val="1911623179"/>
                    </a:ext>
                  </a:extLst>
                </a:gridCol>
                <a:gridCol w="246888">
                  <a:extLst>
                    <a:ext uri="{9D8B030D-6E8A-4147-A177-3AD203B41FA5}">
                      <a16:colId xmlns:a16="http://schemas.microsoft.com/office/drawing/2014/main" val="3301154463"/>
                    </a:ext>
                  </a:extLst>
                </a:gridCol>
                <a:gridCol w="246888">
                  <a:extLst>
                    <a:ext uri="{9D8B030D-6E8A-4147-A177-3AD203B41FA5}">
                      <a16:colId xmlns:a16="http://schemas.microsoft.com/office/drawing/2014/main" val="636416605"/>
                    </a:ext>
                  </a:extLst>
                </a:gridCol>
                <a:gridCol w="246888">
                  <a:extLst>
                    <a:ext uri="{9D8B030D-6E8A-4147-A177-3AD203B41FA5}">
                      <a16:colId xmlns:a16="http://schemas.microsoft.com/office/drawing/2014/main" val="3789389184"/>
                    </a:ext>
                  </a:extLst>
                </a:gridCol>
                <a:gridCol w="246888">
                  <a:extLst>
                    <a:ext uri="{9D8B030D-6E8A-4147-A177-3AD203B41FA5}">
                      <a16:colId xmlns:a16="http://schemas.microsoft.com/office/drawing/2014/main" val="2430715481"/>
                    </a:ext>
                  </a:extLst>
                </a:gridCol>
                <a:gridCol w="246888">
                  <a:extLst>
                    <a:ext uri="{9D8B030D-6E8A-4147-A177-3AD203B41FA5}">
                      <a16:colId xmlns:a16="http://schemas.microsoft.com/office/drawing/2014/main" val="1093295666"/>
                    </a:ext>
                  </a:extLst>
                </a:gridCol>
                <a:gridCol w="246888">
                  <a:extLst>
                    <a:ext uri="{9D8B030D-6E8A-4147-A177-3AD203B41FA5}">
                      <a16:colId xmlns:a16="http://schemas.microsoft.com/office/drawing/2014/main" val="2461614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98526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- 2018-02-05 15:16:00</a:t>
                      </a:r>
                      <a:r>
                        <a:rPr kumimoji="0" lang="en-US" sz="1000" b="0" i="0" u="none" strike="noStrike" kern="1200" cap="none" spc="0" normalizeH="0" baseline="0" noProof="0">
                          <a:ln>
                            <a:noFill/>
                          </a:ln>
                          <a:solidFill>
                            <a:prstClr val="black"/>
                          </a:solidFill>
                          <a:effectLst/>
                          <a:uLnTx/>
                          <a:uFillTx/>
                          <a:latin typeface="+mn-lt"/>
                          <a:ea typeface="+mn-ea"/>
                          <a:cs typeface="+mn-cs"/>
                        </a:rPr>
                        <a:t>
Master your skills in answering STPM calculation-based questions anytime and anywhere with Oxford Fajar Fully Worked Solutions!
Get your FREE trial today!
https://e-learning.oxfordfajar.com.my/download_app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64746317"/>
                  </a:ext>
                </a:extLst>
              </a:tr>
            </a:tbl>
          </a:graphicData>
        </a:graphic>
      </p:graphicFrame>
      <p:sp>
        <p:nvSpPr>
          <p:cNvPr id="4" name="Text Placeholder 3">
            <a:extLst>
              <a:ext uri="{FF2B5EF4-FFF2-40B4-BE49-F238E27FC236}">
                <a16:creationId xmlns:a16="http://schemas.microsoft.com/office/drawing/2014/main" id="{0E2751F4-D6C3-4631-A7DB-06C3426B9BE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963482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EC35-7D3A-469F-BCEF-C6B9D5501F22}"/>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7B93BE53-259F-4481-84A4-9655989F0E5A}"/>
              </a:ext>
            </a:extLst>
          </p:cNvPr>
          <p:cNvGraphicFramePr>
            <a:graphicFrameLocks noGrp="1"/>
          </p:cNvGraphicFramePr>
          <p:nvPr>
            <p:ph type="tbl" sz="quarter" idx="13"/>
            <p:extLst>
              <p:ext uri="{D42A27DB-BD31-4B8C-83A1-F6EECF244321}">
                <p14:modId xmlns:p14="http://schemas.microsoft.com/office/powerpoint/2010/main" val="4284659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50565069"/>
                    </a:ext>
                  </a:extLst>
                </a:gridCol>
                <a:gridCol w="246888">
                  <a:extLst>
                    <a:ext uri="{9D8B030D-6E8A-4147-A177-3AD203B41FA5}">
                      <a16:colId xmlns:a16="http://schemas.microsoft.com/office/drawing/2014/main" val="350230193"/>
                    </a:ext>
                  </a:extLst>
                </a:gridCol>
                <a:gridCol w="246888">
                  <a:extLst>
                    <a:ext uri="{9D8B030D-6E8A-4147-A177-3AD203B41FA5}">
                      <a16:colId xmlns:a16="http://schemas.microsoft.com/office/drawing/2014/main" val="829833228"/>
                    </a:ext>
                  </a:extLst>
                </a:gridCol>
                <a:gridCol w="246888">
                  <a:extLst>
                    <a:ext uri="{9D8B030D-6E8A-4147-A177-3AD203B41FA5}">
                      <a16:colId xmlns:a16="http://schemas.microsoft.com/office/drawing/2014/main" val="3716452894"/>
                    </a:ext>
                  </a:extLst>
                </a:gridCol>
                <a:gridCol w="246888">
                  <a:extLst>
                    <a:ext uri="{9D8B030D-6E8A-4147-A177-3AD203B41FA5}">
                      <a16:colId xmlns:a16="http://schemas.microsoft.com/office/drawing/2014/main" val="2419981887"/>
                    </a:ext>
                  </a:extLst>
                </a:gridCol>
                <a:gridCol w="246888">
                  <a:extLst>
                    <a:ext uri="{9D8B030D-6E8A-4147-A177-3AD203B41FA5}">
                      <a16:colId xmlns:a16="http://schemas.microsoft.com/office/drawing/2014/main" val="4278495654"/>
                    </a:ext>
                  </a:extLst>
                </a:gridCol>
                <a:gridCol w="246888">
                  <a:extLst>
                    <a:ext uri="{9D8B030D-6E8A-4147-A177-3AD203B41FA5}">
                      <a16:colId xmlns:a16="http://schemas.microsoft.com/office/drawing/2014/main" val="2576256070"/>
                    </a:ext>
                  </a:extLst>
                </a:gridCol>
                <a:gridCol w="246888">
                  <a:extLst>
                    <a:ext uri="{9D8B030D-6E8A-4147-A177-3AD203B41FA5}">
                      <a16:colId xmlns:a16="http://schemas.microsoft.com/office/drawing/2014/main" val="1685295363"/>
                    </a:ext>
                  </a:extLst>
                </a:gridCol>
                <a:gridCol w="246888">
                  <a:extLst>
                    <a:ext uri="{9D8B030D-6E8A-4147-A177-3AD203B41FA5}">
                      <a16:colId xmlns:a16="http://schemas.microsoft.com/office/drawing/2014/main" val="1361834415"/>
                    </a:ext>
                  </a:extLst>
                </a:gridCol>
                <a:gridCol w="246888">
                  <a:extLst>
                    <a:ext uri="{9D8B030D-6E8A-4147-A177-3AD203B41FA5}">
                      <a16:colId xmlns:a16="http://schemas.microsoft.com/office/drawing/2014/main" val="2025141800"/>
                    </a:ext>
                  </a:extLst>
                </a:gridCol>
                <a:gridCol w="246888">
                  <a:extLst>
                    <a:ext uri="{9D8B030D-6E8A-4147-A177-3AD203B41FA5}">
                      <a16:colId xmlns:a16="http://schemas.microsoft.com/office/drawing/2014/main" val="1421276423"/>
                    </a:ext>
                  </a:extLst>
                </a:gridCol>
                <a:gridCol w="246888">
                  <a:extLst>
                    <a:ext uri="{9D8B030D-6E8A-4147-A177-3AD203B41FA5}">
                      <a16:colId xmlns:a16="http://schemas.microsoft.com/office/drawing/2014/main" val="5518910"/>
                    </a:ext>
                  </a:extLst>
                </a:gridCol>
                <a:gridCol w="246888">
                  <a:extLst>
                    <a:ext uri="{9D8B030D-6E8A-4147-A177-3AD203B41FA5}">
                      <a16:colId xmlns:a16="http://schemas.microsoft.com/office/drawing/2014/main" val="2459035070"/>
                    </a:ext>
                  </a:extLst>
                </a:gridCol>
                <a:gridCol w="246888">
                  <a:extLst>
                    <a:ext uri="{9D8B030D-6E8A-4147-A177-3AD203B41FA5}">
                      <a16:colId xmlns:a16="http://schemas.microsoft.com/office/drawing/2014/main" val="3018736425"/>
                    </a:ext>
                  </a:extLst>
                </a:gridCol>
                <a:gridCol w="246888">
                  <a:extLst>
                    <a:ext uri="{9D8B030D-6E8A-4147-A177-3AD203B41FA5}">
                      <a16:colId xmlns:a16="http://schemas.microsoft.com/office/drawing/2014/main" val="2250034607"/>
                    </a:ext>
                  </a:extLst>
                </a:gridCol>
                <a:gridCol w="246888">
                  <a:extLst>
                    <a:ext uri="{9D8B030D-6E8A-4147-A177-3AD203B41FA5}">
                      <a16:colId xmlns:a16="http://schemas.microsoft.com/office/drawing/2014/main" val="420513436"/>
                    </a:ext>
                  </a:extLst>
                </a:gridCol>
                <a:gridCol w="246888">
                  <a:extLst>
                    <a:ext uri="{9D8B030D-6E8A-4147-A177-3AD203B41FA5}">
                      <a16:colId xmlns:a16="http://schemas.microsoft.com/office/drawing/2014/main" val="2187356146"/>
                    </a:ext>
                  </a:extLst>
                </a:gridCol>
                <a:gridCol w="246888">
                  <a:extLst>
                    <a:ext uri="{9D8B030D-6E8A-4147-A177-3AD203B41FA5}">
                      <a16:colId xmlns:a16="http://schemas.microsoft.com/office/drawing/2014/main" val="4131031262"/>
                    </a:ext>
                  </a:extLst>
                </a:gridCol>
                <a:gridCol w="246888">
                  <a:extLst>
                    <a:ext uri="{9D8B030D-6E8A-4147-A177-3AD203B41FA5}">
                      <a16:colId xmlns:a16="http://schemas.microsoft.com/office/drawing/2014/main" val="784007013"/>
                    </a:ext>
                  </a:extLst>
                </a:gridCol>
                <a:gridCol w="246888">
                  <a:extLst>
                    <a:ext uri="{9D8B030D-6E8A-4147-A177-3AD203B41FA5}">
                      <a16:colId xmlns:a16="http://schemas.microsoft.com/office/drawing/2014/main" val="3207059248"/>
                    </a:ext>
                  </a:extLst>
                </a:gridCol>
                <a:gridCol w="246888">
                  <a:extLst>
                    <a:ext uri="{9D8B030D-6E8A-4147-A177-3AD203B41FA5}">
                      <a16:colId xmlns:a16="http://schemas.microsoft.com/office/drawing/2014/main" val="4057920847"/>
                    </a:ext>
                  </a:extLst>
                </a:gridCol>
                <a:gridCol w="246888">
                  <a:extLst>
                    <a:ext uri="{9D8B030D-6E8A-4147-A177-3AD203B41FA5}">
                      <a16:colId xmlns:a16="http://schemas.microsoft.com/office/drawing/2014/main" val="1327409332"/>
                    </a:ext>
                  </a:extLst>
                </a:gridCol>
                <a:gridCol w="246888">
                  <a:extLst>
                    <a:ext uri="{9D8B030D-6E8A-4147-A177-3AD203B41FA5}">
                      <a16:colId xmlns:a16="http://schemas.microsoft.com/office/drawing/2014/main" val="3457048095"/>
                    </a:ext>
                  </a:extLst>
                </a:gridCol>
                <a:gridCol w="246888">
                  <a:extLst>
                    <a:ext uri="{9D8B030D-6E8A-4147-A177-3AD203B41FA5}">
                      <a16:colId xmlns:a16="http://schemas.microsoft.com/office/drawing/2014/main" val="238171575"/>
                    </a:ext>
                  </a:extLst>
                </a:gridCol>
                <a:gridCol w="246888">
                  <a:extLst>
                    <a:ext uri="{9D8B030D-6E8A-4147-A177-3AD203B41FA5}">
                      <a16:colId xmlns:a16="http://schemas.microsoft.com/office/drawing/2014/main" val="3220394356"/>
                    </a:ext>
                  </a:extLst>
                </a:gridCol>
                <a:gridCol w="246888">
                  <a:extLst>
                    <a:ext uri="{9D8B030D-6E8A-4147-A177-3AD203B41FA5}">
                      <a16:colId xmlns:a16="http://schemas.microsoft.com/office/drawing/2014/main" val="2518270483"/>
                    </a:ext>
                  </a:extLst>
                </a:gridCol>
                <a:gridCol w="246888">
                  <a:extLst>
                    <a:ext uri="{9D8B030D-6E8A-4147-A177-3AD203B41FA5}">
                      <a16:colId xmlns:a16="http://schemas.microsoft.com/office/drawing/2014/main" val="1639964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2721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- 2018-02-02 15:15:00</a:t>
                      </a:r>
                      <a:r>
                        <a:rPr kumimoji="0" lang="en-US" sz="1000" b="0" i="0" u="none" strike="noStrike" kern="1200" cap="none" spc="0" normalizeH="0" baseline="0" noProof="0">
                          <a:ln>
                            <a:noFill/>
                          </a:ln>
                          <a:solidFill>
                            <a:prstClr val="black"/>
                          </a:solidFill>
                          <a:effectLst/>
                          <a:uLnTx/>
                          <a:uFillTx/>
                          <a:latin typeface="+mn-lt"/>
                          <a:ea typeface="+mn-ea"/>
                          <a:cs typeface="+mn-cs"/>
                        </a:rPr>
                        <a:t>
Higher Education Minister Datuk Seri Idris Jusoh has been embarking on a project called Rumah Komuniti to help the living conditions of the poor in Besut.
The Rumah Komuniti are built from scratch by students and lecturers from polytechnics and community colleges across the country. It is an opportunity for students to apply what they have learnt in the classroom, and at the same time help the needy overcome problems within a short period of time.
“No one has ever become poor by giving.” –Anne Frank
https://www.star2.com/topics/yearender-2017/2017/12/30/year-of-champions-unconventional-learning-rumah-komuniti/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72953787"/>
                  </a:ext>
                </a:extLst>
              </a:tr>
            </a:tbl>
          </a:graphicData>
        </a:graphic>
      </p:graphicFrame>
      <p:sp>
        <p:nvSpPr>
          <p:cNvPr id="4" name="Text Placeholder 3">
            <a:extLst>
              <a:ext uri="{FF2B5EF4-FFF2-40B4-BE49-F238E27FC236}">
                <a16:creationId xmlns:a16="http://schemas.microsoft.com/office/drawing/2014/main" id="{1C5B7ADB-CC49-4B95-8D6D-8BBE07CD6B9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3847736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1423</Words>
  <Application>Microsoft Office PowerPoint</Application>
  <PresentationFormat>On-screen Show (4:3)</PresentationFormat>
  <Paragraphs>774</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Calibri</vt:lpstr>
      <vt:lpstr>Arial</vt:lpstr>
      <vt:lpstr>quintly_template</vt:lpstr>
      <vt:lpstr>MASTER TEMPLATE</vt:lpstr>
      <vt:lpstr>Facebook Engaged Users</vt:lpstr>
      <vt:lpstr>Facebook Reach</vt:lpstr>
      <vt:lpstr>Facebook Interactions Distribution</vt:lpstr>
      <vt:lpstr>Facebook Interaction Rate By Weekday</vt:lpstr>
      <vt:lpstr>(FB) Custom Own Posts Table (new) - 1 of 3</vt:lpstr>
      <vt:lpstr>(FB) Custom Own Posts Table (new) - 2 of 3</vt:lpstr>
      <vt:lpstr>(FB) Custom Own Posts Table (new) - 3 of 3</vt:lpstr>
      <vt:lpstr>Facebook Fan Demographics</vt:lpstr>
      <vt:lpstr>Facebook Interaction Rate</vt:lpstr>
      <vt:lpstr>Facebook Fans Total</vt:lpstr>
      <vt:lpstr>Facebook Page Views</vt:lpstr>
      <vt:lpstr>Facebook Average Reactions Per Post</vt:lpstr>
      <vt:lpstr>Facebook Key Metrics Table</vt:lpstr>
      <vt:lpstr>Facebook Fans By City Table - 1 of 3</vt:lpstr>
      <vt:lpstr>Facebook Fans By City Table - 2 of 3</vt:lpstr>
      <vt:lpstr>Facebook Fans By City Table - 3 of 3</vt:lpstr>
      <vt:lpstr>Facebook Own Posts Table - 1 of 4</vt:lpstr>
      <vt:lpstr>Facebook Own Posts Table - 2 of 4</vt:lpstr>
      <vt:lpstr>Facebook Own Posts Table - 3 of 4</vt:lpstr>
      <vt:lpstr>Facebook Own Posts Table - 4 of 4</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2018-03-11T12:28:08Z</dcterms:created>
  <dcterms:modified xsi:type="dcterms:W3CDTF">2018-03-11T12:29:11Z</dcterms:modified>
</cp:coreProperties>
</file>