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2" r:id="rId16"/>
    <p:sldId id="273" r:id="rId17"/>
    <p:sldId id="274" r:id="rId18"/>
    <p:sldId id="276" r:id="rId19"/>
    <p:sldId id="277" r:id="rId20"/>
    <p:sldId id="278" r:id="rId21"/>
    <p:sldId id="279" r:id="rId22"/>
    <p:sldId id="280" r:id="rId23"/>
    <p:sldId id="281" r:id="rId24"/>
    <p:sldId id="282" r:id="rId25"/>
    <p:sldId id="283" r:id="rId26"/>
    <p:sldId id="284"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Lst>
  <p:sldSz cx="9144000" cy="6858000" type="screen4x3"/>
  <p:notesSz cx="6858000" cy="9144000"/>
  <p:embeddedFontLst>
    <p:embeddedFont>
      <p:font typeface="Calibri" panose="020F0502020204030204" pitchFamily="34" charset="0"/>
      <p:regular r:id="rId48"/>
      <p:bold r:id="rId49"/>
      <p:italic r:id="rId50"/>
      <p:boldItalic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3.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1777</c:v>
                </c:pt>
                <c:pt idx="1">
                  <c:v>1358</c:v>
                </c:pt>
                <c:pt idx="2">
                  <c:v>740</c:v>
                </c:pt>
                <c:pt idx="3">
                  <c:v>389</c:v>
                </c:pt>
                <c:pt idx="4">
                  <c:v>179</c:v>
                </c:pt>
                <c:pt idx="5">
                  <c:v>75</c:v>
                </c:pt>
                <c:pt idx="6">
                  <c:v>75</c:v>
                </c:pt>
                <c:pt idx="7">
                  <c:v>295</c:v>
                </c:pt>
                <c:pt idx="8">
                  <c:v>457</c:v>
                </c:pt>
                <c:pt idx="9">
                  <c:v>321</c:v>
                </c:pt>
                <c:pt idx="10">
                  <c:v>434</c:v>
                </c:pt>
                <c:pt idx="11">
                  <c:v>330</c:v>
                </c:pt>
                <c:pt idx="12">
                  <c:v>343</c:v>
                </c:pt>
                <c:pt idx="13">
                  <c:v>617</c:v>
                </c:pt>
                <c:pt idx="14">
                  <c:v>407</c:v>
                </c:pt>
                <c:pt idx="15">
                  <c:v>420</c:v>
                </c:pt>
                <c:pt idx="16">
                  <c:v>529</c:v>
                </c:pt>
                <c:pt idx="17">
                  <c:v>187</c:v>
                </c:pt>
                <c:pt idx="18">
                  <c:v>144</c:v>
                </c:pt>
                <c:pt idx="19">
                  <c:v>330</c:v>
                </c:pt>
                <c:pt idx="20">
                  <c:v>469</c:v>
                </c:pt>
                <c:pt idx="21">
                  <c:v>435</c:v>
                </c:pt>
                <c:pt idx="22">
                  <c:v>269</c:v>
                </c:pt>
                <c:pt idx="23">
                  <c:v>695</c:v>
                </c:pt>
                <c:pt idx="24">
                  <c:v>1218</c:v>
                </c:pt>
                <c:pt idx="25">
                  <c:v>977</c:v>
                </c:pt>
                <c:pt idx="26">
                  <c:v>628</c:v>
                </c:pt>
                <c:pt idx="27">
                  <c:v>513</c:v>
                </c:pt>
              </c:numCache>
            </c:numRef>
          </c:val>
          <c:smooth val="0"/>
          <c:extLst>
            <c:ext xmlns:c16="http://schemas.microsoft.com/office/drawing/2014/chart" uri="{C3380CC4-5D6E-409C-BE32-E72D297353CC}">
              <c16:uniqueId val="{00000000-BBE9-4BB2-BBCF-FF1F542A95FC}"/>
            </c:ext>
          </c:extLst>
        </c:ser>
        <c:dLbls>
          <c:showLegendKey val="0"/>
          <c:showVal val="0"/>
          <c:showCatName val="0"/>
          <c:showSerName val="0"/>
          <c:showPercent val="0"/>
          <c:showBubbleSize val="0"/>
        </c:dLbls>
        <c:smooth val="0"/>
        <c:axId val="282775600"/>
        <c:axId val="357708168"/>
      </c:lineChart>
      <c:dateAx>
        <c:axId val="282775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08168"/>
        <c:crosses val="autoZero"/>
        <c:auto val="1"/>
        <c:lblOffset val="100"/>
        <c:baseTimeUnit val="days"/>
      </c:dateAx>
      <c:valAx>
        <c:axId val="357708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775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13991</c:v>
                </c:pt>
                <c:pt idx="1">
                  <c:v>12432</c:v>
                </c:pt>
                <c:pt idx="2">
                  <c:v>7842</c:v>
                </c:pt>
                <c:pt idx="3">
                  <c:v>2556</c:v>
                </c:pt>
                <c:pt idx="4">
                  <c:v>1648</c:v>
                </c:pt>
                <c:pt idx="5">
                  <c:v>1041</c:v>
                </c:pt>
                <c:pt idx="6">
                  <c:v>1103</c:v>
                </c:pt>
                <c:pt idx="7">
                  <c:v>2172</c:v>
                </c:pt>
                <c:pt idx="8">
                  <c:v>3041</c:v>
                </c:pt>
                <c:pt idx="9">
                  <c:v>2670</c:v>
                </c:pt>
                <c:pt idx="10">
                  <c:v>3402</c:v>
                </c:pt>
                <c:pt idx="11">
                  <c:v>3350</c:v>
                </c:pt>
                <c:pt idx="12">
                  <c:v>3642</c:v>
                </c:pt>
                <c:pt idx="13">
                  <c:v>5670</c:v>
                </c:pt>
                <c:pt idx="14">
                  <c:v>3802</c:v>
                </c:pt>
                <c:pt idx="15">
                  <c:v>4655</c:v>
                </c:pt>
                <c:pt idx="16">
                  <c:v>4724</c:v>
                </c:pt>
                <c:pt idx="17">
                  <c:v>1779</c:v>
                </c:pt>
                <c:pt idx="18">
                  <c:v>2332</c:v>
                </c:pt>
                <c:pt idx="19">
                  <c:v>3076</c:v>
                </c:pt>
                <c:pt idx="20">
                  <c:v>3402</c:v>
                </c:pt>
                <c:pt idx="21">
                  <c:v>3412</c:v>
                </c:pt>
                <c:pt idx="22">
                  <c:v>2104</c:v>
                </c:pt>
                <c:pt idx="23">
                  <c:v>53813</c:v>
                </c:pt>
                <c:pt idx="24">
                  <c:v>108814</c:v>
                </c:pt>
                <c:pt idx="25">
                  <c:v>144724</c:v>
                </c:pt>
                <c:pt idx="26">
                  <c:v>99593</c:v>
                </c:pt>
                <c:pt idx="27">
                  <c:v>61288</c:v>
                </c:pt>
              </c:numCache>
            </c:numRef>
          </c:val>
          <c:smooth val="0"/>
          <c:extLst>
            <c:ext xmlns:c16="http://schemas.microsoft.com/office/drawing/2014/chart" uri="{C3380CC4-5D6E-409C-BE32-E72D297353CC}">
              <c16:uniqueId val="{00000000-BC44-4CC1-8848-9BA7A696D31B}"/>
            </c:ext>
          </c:extLst>
        </c:ser>
        <c:dLbls>
          <c:showLegendKey val="0"/>
          <c:showVal val="0"/>
          <c:showCatName val="0"/>
          <c:showSerName val="0"/>
          <c:showPercent val="0"/>
          <c:showBubbleSize val="0"/>
        </c:dLbls>
        <c:smooth val="0"/>
        <c:axId val="357707512"/>
        <c:axId val="357707840"/>
      </c:lineChart>
      <c:dateAx>
        <c:axId val="357707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07840"/>
        <c:crosses val="autoZero"/>
        <c:auto val="1"/>
        <c:lblOffset val="100"/>
        <c:baseTimeUnit val="days"/>
      </c:dateAx>
      <c:valAx>
        <c:axId val="357707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07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7039</c:v>
                </c:pt>
              </c:numCache>
            </c:numRef>
          </c:val>
          <c:extLst>
            <c:ext xmlns:c16="http://schemas.microsoft.com/office/drawing/2014/chart" uri="{C3380CC4-5D6E-409C-BE32-E72D297353CC}">
              <c16:uniqueId val="{00000000-EFBD-4374-A849-4CFE10BB94F0}"/>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c:v>
                </c:pt>
              </c:strCache>
            </c:strRef>
          </c:cat>
          <c:val>
            <c:numRef>
              <c:f>Sheet1!$C$2</c:f>
              <c:numCache>
                <c:formatCode>General</c:formatCode>
                <c:ptCount val="1"/>
                <c:pt idx="0">
                  <c:v>40</c:v>
                </c:pt>
              </c:numCache>
            </c:numRef>
          </c:val>
          <c:extLst>
            <c:ext xmlns:c16="http://schemas.microsoft.com/office/drawing/2014/chart" uri="{C3380CC4-5D6E-409C-BE32-E72D297353CC}">
              <c16:uniqueId val="{00000001-EFBD-4374-A849-4CFE10BB94F0}"/>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c:v>
                </c:pt>
              </c:strCache>
            </c:strRef>
          </c:cat>
          <c:val>
            <c:numRef>
              <c:f>Sheet1!$D$2</c:f>
              <c:numCache>
                <c:formatCode>General</c:formatCode>
                <c:ptCount val="1"/>
                <c:pt idx="0">
                  <c:v>24</c:v>
                </c:pt>
              </c:numCache>
            </c:numRef>
          </c:val>
          <c:extLst>
            <c:ext xmlns:c16="http://schemas.microsoft.com/office/drawing/2014/chart" uri="{C3380CC4-5D6E-409C-BE32-E72D297353CC}">
              <c16:uniqueId val="{00000002-EFBD-4374-A849-4CFE10BB94F0}"/>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c:v>
                </c:pt>
              </c:strCache>
            </c:strRef>
          </c:cat>
          <c:val>
            <c:numRef>
              <c:f>Sheet1!$E$2</c:f>
              <c:numCache>
                <c:formatCode>General</c:formatCode>
                <c:ptCount val="1"/>
                <c:pt idx="0">
                  <c:v>30</c:v>
                </c:pt>
              </c:numCache>
            </c:numRef>
          </c:val>
          <c:extLst>
            <c:ext xmlns:c16="http://schemas.microsoft.com/office/drawing/2014/chart" uri="{C3380CC4-5D6E-409C-BE32-E72D297353CC}">
              <c16:uniqueId val="{00000003-EFBD-4374-A849-4CFE10BB94F0}"/>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c:v>
                </c:pt>
              </c:strCache>
            </c:strRef>
          </c:cat>
          <c:val>
            <c:numRef>
              <c:f>Sheet1!$F$2</c:f>
              <c:numCache>
                <c:formatCode>General</c:formatCode>
                <c:ptCount val="1"/>
                <c:pt idx="0">
                  <c:v>0</c:v>
                </c:pt>
              </c:numCache>
            </c:numRef>
          </c:val>
          <c:extLst>
            <c:ext xmlns:c16="http://schemas.microsoft.com/office/drawing/2014/chart" uri="{C3380CC4-5D6E-409C-BE32-E72D297353CC}">
              <c16:uniqueId val="{00000004-EFBD-4374-A849-4CFE10BB94F0}"/>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c:v>
                </c:pt>
              </c:strCache>
            </c:strRef>
          </c:cat>
          <c:val>
            <c:numRef>
              <c:f>Sheet1!$G$2</c:f>
              <c:numCache>
                <c:formatCode>General</c:formatCode>
                <c:ptCount val="1"/>
                <c:pt idx="0">
                  <c:v>0</c:v>
                </c:pt>
              </c:numCache>
            </c:numRef>
          </c:val>
          <c:extLst>
            <c:ext xmlns:c16="http://schemas.microsoft.com/office/drawing/2014/chart" uri="{C3380CC4-5D6E-409C-BE32-E72D297353CC}">
              <c16:uniqueId val="{00000005-EFBD-4374-A849-4CFE10BB94F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c:v>
                </c:pt>
              </c:strCache>
            </c:strRef>
          </c:cat>
          <c:val>
            <c:numRef>
              <c:f>Sheet1!$H$2</c:f>
              <c:numCache>
                <c:formatCode>General</c:formatCode>
                <c:ptCount val="1"/>
                <c:pt idx="0">
                  <c:v>19</c:v>
                </c:pt>
              </c:numCache>
            </c:numRef>
          </c:val>
          <c:extLst>
            <c:ext xmlns:c16="http://schemas.microsoft.com/office/drawing/2014/chart" uri="{C3380CC4-5D6E-409C-BE32-E72D297353CC}">
              <c16:uniqueId val="{00000006-EFBD-4374-A849-4CFE10BB94F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c:v>
                </c:pt>
              </c:strCache>
            </c:strRef>
          </c:cat>
          <c:val>
            <c:numRef>
              <c:f>Sheet1!$I$2</c:f>
              <c:numCache>
                <c:formatCode>General</c:formatCode>
                <c:ptCount val="1"/>
                <c:pt idx="0">
                  <c:v>23</c:v>
                </c:pt>
              </c:numCache>
            </c:numRef>
          </c:val>
          <c:extLst>
            <c:ext xmlns:c16="http://schemas.microsoft.com/office/drawing/2014/chart" uri="{C3380CC4-5D6E-409C-BE32-E72D297353CC}">
              <c16:uniqueId val="{00000007-EFBD-4374-A849-4CFE10BB94F0}"/>
            </c:ext>
          </c:extLst>
        </c:ser>
        <c:dLbls>
          <c:showLegendKey val="0"/>
          <c:showVal val="0"/>
          <c:showCatName val="0"/>
          <c:showSerName val="0"/>
          <c:showPercent val="0"/>
          <c:showBubbleSize val="0"/>
        </c:dLbls>
        <c:gapWidth val="150"/>
        <c:overlap val="100"/>
        <c:axId val="359029160"/>
        <c:axId val="359033096"/>
      </c:barChart>
      <c:catAx>
        <c:axId val="359029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033096"/>
        <c:crosses val="autoZero"/>
        <c:auto val="1"/>
        <c:lblAlgn val="ctr"/>
        <c:lblOffset val="100"/>
        <c:noMultiLvlLbl val="0"/>
      </c:catAx>
      <c:valAx>
        <c:axId val="3590330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029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0.46270749988504001</c:v>
                </c:pt>
                <c:pt idx="1">
                  <c:v>0.42419644088839997</c:v>
                </c:pt>
                <c:pt idx="2">
                  <c:v>0.43712925920816997</c:v>
                </c:pt>
                <c:pt idx="3">
                  <c:v>0.30119096886926999</c:v>
                </c:pt>
                <c:pt idx="4">
                  <c:v>0.51386398123878996</c:v>
                </c:pt>
                <c:pt idx="5">
                  <c:v>0.38089544918072998</c:v>
                </c:pt>
              </c:numCache>
            </c:numRef>
          </c:val>
          <c:extLst>
            <c:ext xmlns:c16="http://schemas.microsoft.com/office/drawing/2014/chart" uri="{C3380CC4-5D6E-409C-BE32-E72D297353CC}">
              <c16:uniqueId val="{00000000-F6FA-4D0E-B352-46016097FF9D}"/>
            </c:ext>
          </c:extLst>
        </c:ser>
        <c:dLbls>
          <c:showLegendKey val="0"/>
          <c:showVal val="0"/>
          <c:showCatName val="0"/>
          <c:showSerName val="0"/>
          <c:showPercent val="0"/>
          <c:showBubbleSize val="0"/>
        </c:dLbls>
        <c:gapWidth val="219"/>
        <c:overlap val="-27"/>
        <c:axId val="359032768"/>
        <c:axId val="287779432"/>
      </c:barChart>
      <c:catAx>
        <c:axId val="359032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779432"/>
        <c:crosses val="autoZero"/>
        <c:auto val="1"/>
        <c:lblAlgn val="ctr"/>
        <c:lblOffset val="100"/>
        <c:noMultiLvlLbl val="0"/>
      </c:catAx>
      <c:valAx>
        <c:axId val="287779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032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27480</c:v>
                </c:pt>
                <c:pt idx="1">
                  <c:v>11894</c:v>
                </c:pt>
                <c:pt idx="2">
                  <c:v>4871</c:v>
                </c:pt>
                <c:pt idx="3">
                  <c:v>5412</c:v>
                </c:pt>
                <c:pt idx="4">
                  <c:v>2101</c:v>
                </c:pt>
                <c:pt idx="5">
                  <c:v>553</c:v>
                </c:pt>
                <c:pt idx="6">
                  <c:v>90</c:v>
                </c:pt>
              </c:numCache>
            </c:numRef>
          </c:val>
          <c:extLst>
            <c:ext xmlns:c16="http://schemas.microsoft.com/office/drawing/2014/chart" uri="{C3380CC4-5D6E-409C-BE32-E72D297353CC}">
              <c16:uniqueId val="{00000000-3A6C-4EC6-859F-C6CB514F6077}"/>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15402</c:v>
                </c:pt>
                <c:pt idx="1">
                  <c:v>7554</c:v>
                </c:pt>
                <c:pt idx="2">
                  <c:v>5540</c:v>
                </c:pt>
                <c:pt idx="3">
                  <c:v>4229</c:v>
                </c:pt>
                <c:pt idx="4">
                  <c:v>1783</c:v>
                </c:pt>
                <c:pt idx="5">
                  <c:v>663</c:v>
                </c:pt>
                <c:pt idx="6">
                  <c:v>84</c:v>
                </c:pt>
              </c:numCache>
            </c:numRef>
          </c:val>
          <c:extLst>
            <c:ext xmlns:c16="http://schemas.microsoft.com/office/drawing/2014/chart" uri="{C3380CC4-5D6E-409C-BE32-E72D297353CC}">
              <c16:uniqueId val="{00000001-3A6C-4EC6-859F-C6CB514F6077}"/>
            </c:ext>
          </c:extLst>
        </c:ser>
        <c:dLbls>
          <c:showLegendKey val="0"/>
          <c:showVal val="0"/>
          <c:showCatName val="0"/>
          <c:showSerName val="0"/>
          <c:showPercent val="0"/>
          <c:showBubbleSize val="0"/>
        </c:dLbls>
        <c:gapWidth val="219"/>
        <c:overlap val="-27"/>
        <c:axId val="365977848"/>
        <c:axId val="365985720"/>
      </c:barChart>
      <c:catAx>
        <c:axId val="365977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985720"/>
        <c:crosses val="autoZero"/>
        <c:auto val="1"/>
        <c:lblAlgn val="ctr"/>
        <c:lblOffset val="100"/>
        <c:noMultiLvlLbl val="0"/>
      </c:catAx>
      <c:valAx>
        <c:axId val="365985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977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0.64459283991838001</c:v>
                </c:pt>
                <c:pt idx="2">
                  <c:v>2.6644733031360002E-2</c:v>
                </c:pt>
                <c:pt idx="3">
                  <c:v>0</c:v>
                </c:pt>
                <c:pt idx="4">
                  <c:v>0.39584249635407998</c:v>
                </c:pt>
                <c:pt idx="5">
                  <c:v>0</c:v>
                </c:pt>
                <c:pt idx="6">
                  <c:v>0.38390823205634</c:v>
                </c:pt>
                <c:pt idx="7">
                  <c:v>0</c:v>
                </c:pt>
                <c:pt idx="8">
                  <c:v>0.39503777115531002</c:v>
                </c:pt>
                <c:pt idx="9">
                  <c:v>0.58639517032009003</c:v>
                </c:pt>
                <c:pt idx="10">
                  <c:v>0</c:v>
                </c:pt>
                <c:pt idx="11">
                  <c:v>0.52691048286676001</c:v>
                </c:pt>
                <c:pt idx="12">
                  <c:v>0.37796727356533999</c:v>
                </c:pt>
                <c:pt idx="13">
                  <c:v>0.41683939017088001</c:v>
                </c:pt>
                <c:pt idx="14">
                  <c:v>0.30145087616352001</c:v>
                </c:pt>
                <c:pt idx="15">
                  <c:v>0.48061997677386997</c:v>
                </c:pt>
                <c:pt idx="16">
                  <c:v>0</c:v>
                </c:pt>
                <c:pt idx="17">
                  <c:v>0</c:v>
                </c:pt>
                <c:pt idx="18">
                  <c:v>0.53242148504286002</c:v>
                </c:pt>
                <c:pt idx="19">
                  <c:v>0.47018348623853001</c:v>
                </c:pt>
                <c:pt idx="20">
                  <c:v>0.45496739591332003</c:v>
                </c:pt>
                <c:pt idx="21">
                  <c:v>0</c:v>
                </c:pt>
                <c:pt idx="22">
                  <c:v>0.54031159494946002</c:v>
                </c:pt>
                <c:pt idx="23">
                  <c:v>0.5296634406388</c:v>
                </c:pt>
                <c:pt idx="24">
                  <c:v>0</c:v>
                </c:pt>
                <c:pt idx="25">
                  <c:v>0.39625895008508</c:v>
                </c:pt>
                <c:pt idx="26">
                  <c:v>0</c:v>
                </c:pt>
                <c:pt idx="27">
                  <c:v>0.49019607843136997</c:v>
                </c:pt>
              </c:numCache>
            </c:numRef>
          </c:val>
          <c:smooth val="0"/>
          <c:extLst>
            <c:ext xmlns:c16="http://schemas.microsoft.com/office/drawing/2014/chart" uri="{C3380CC4-5D6E-409C-BE32-E72D297353CC}">
              <c16:uniqueId val="{00000000-B543-40B8-9FD4-A226273A1C3F}"/>
            </c:ext>
          </c:extLst>
        </c:ser>
        <c:dLbls>
          <c:showLegendKey val="0"/>
          <c:showVal val="0"/>
          <c:showCatName val="0"/>
          <c:showSerName val="0"/>
          <c:showPercent val="0"/>
          <c:showBubbleSize val="0"/>
        </c:dLbls>
        <c:smooth val="0"/>
        <c:axId val="365985392"/>
        <c:axId val="365980144"/>
      </c:lineChart>
      <c:dateAx>
        <c:axId val="365985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980144"/>
        <c:crosses val="autoZero"/>
        <c:auto val="1"/>
        <c:lblOffset val="100"/>
        <c:baseTimeUnit val="days"/>
      </c:dateAx>
      <c:valAx>
        <c:axId val="365980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985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86219</c:v>
                </c:pt>
                <c:pt idx="1">
                  <c:v>86293</c:v>
                </c:pt>
                <c:pt idx="2">
                  <c:v>86349</c:v>
                </c:pt>
                <c:pt idx="3">
                  <c:v>86379</c:v>
                </c:pt>
                <c:pt idx="4">
                  <c:v>86417</c:v>
                </c:pt>
                <c:pt idx="5">
                  <c:v>86458</c:v>
                </c:pt>
                <c:pt idx="6">
                  <c:v>86500</c:v>
                </c:pt>
                <c:pt idx="7">
                  <c:v>86551</c:v>
                </c:pt>
                <c:pt idx="8">
                  <c:v>86598</c:v>
                </c:pt>
                <c:pt idx="9">
                  <c:v>86664</c:v>
                </c:pt>
                <c:pt idx="10">
                  <c:v>86711</c:v>
                </c:pt>
                <c:pt idx="11">
                  <c:v>86754</c:v>
                </c:pt>
                <c:pt idx="12">
                  <c:v>86806</c:v>
                </c:pt>
                <c:pt idx="13">
                  <c:v>86883</c:v>
                </c:pt>
                <c:pt idx="14">
                  <c:v>86943</c:v>
                </c:pt>
                <c:pt idx="15">
                  <c:v>87000</c:v>
                </c:pt>
                <c:pt idx="16">
                  <c:v>87073</c:v>
                </c:pt>
                <c:pt idx="17">
                  <c:v>87126</c:v>
                </c:pt>
                <c:pt idx="18">
                  <c:v>87172</c:v>
                </c:pt>
                <c:pt idx="19">
                  <c:v>87228</c:v>
                </c:pt>
                <c:pt idx="20">
                  <c:v>87290</c:v>
                </c:pt>
                <c:pt idx="21">
                  <c:v>87330</c:v>
                </c:pt>
                <c:pt idx="22">
                  <c:v>87385</c:v>
                </c:pt>
                <c:pt idx="23">
                  <c:v>87443</c:v>
                </c:pt>
                <c:pt idx="24">
                  <c:v>87525</c:v>
                </c:pt>
                <c:pt idx="25">
                  <c:v>87613</c:v>
                </c:pt>
                <c:pt idx="26">
                  <c:v>87684</c:v>
                </c:pt>
                <c:pt idx="27">
                  <c:v>87757</c:v>
                </c:pt>
              </c:numCache>
            </c:numRef>
          </c:val>
          <c:smooth val="0"/>
          <c:extLst>
            <c:ext xmlns:c16="http://schemas.microsoft.com/office/drawing/2014/chart" uri="{C3380CC4-5D6E-409C-BE32-E72D297353CC}">
              <c16:uniqueId val="{00000000-6A8D-44A4-A64A-A4D3440EE557}"/>
            </c:ext>
          </c:extLst>
        </c:ser>
        <c:dLbls>
          <c:showLegendKey val="0"/>
          <c:showVal val="0"/>
          <c:showCatName val="0"/>
          <c:showSerName val="0"/>
          <c:showPercent val="0"/>
          <c:showBubbleSize val="0"/>
        </c:dLbls>
        <c:smooth val="0"/>
        <c:axId val="365982768"/>
        <c:axId val="365987360"/>
      </c:lineChart>
      <c:dateAx>
        <c:axId val="365982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987360"/>
        <c:crosses val="autoZero"/>
        <c:auto val="1"/>
        <c:lblOffset val="100"/>
        <c:baseTimeUnit val="days"/>
      </c:dateAx>
      <c:valAx>
        <c:axId val="365987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982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23</c:v>
                </c:pt>
                <c:pt idx="1">
                  <c:v>29</c:v>
                </c:pt>
                <c:pt idx="2">
                  <c:v>39</c:v>
                </c:pt>
                <c:pt idx="3">
                  <c:v>26</c:v>
                </c:pt>
                <c:pt idx="4">
                  <c:v>17</c:v>
                </c:pt>
                <c:pt idx="5">
                  <c:v>20</c:v>
                </c:pt>
                <c:pt idx="6">
                  <c:v>32</c:v>
                </c:pt>
                <c:pt idx="7">
                  <c:v>12</c:v>
                </c:pt>
                <c:pt idx="8">
                  <c:v>17</c:v>
                </c:pt>
                <c:pt idx="9">
                  <c:v>28</c:v>
                </c:pt>
                <c:pt idx="10">
                  <c:v>19</c:v>
                </c:pt>
                <c:pt idx="11">
                  <c:v>25</c:v>
                </c:pt>
                <c:pt idx="12">
                  <c:v>26</c:v>
                </c:pt>
                <c:pt idx="13">
                  <c:v>28</c:v>
                </c:pt>
                <c:pt idx="14">
                  <c:v>31</c:v>
                </c:pt>
                <c:pt idx="15">
                  <c:v>35</c:v>
                </c:pt>
                <c:pt idx="16">
                  <c:v>27</c:v>
                </c:pt>
                <c:pt idx="17">
                  <c:v>15</c:v>
                </c:pt>
                <c:pt idx="18">
                  <c:v>26</c:v>
                </c:pt>
                <c:pt idx="19">
                  <c:v>31</c:v>
                </c:pt>
                <c:pt idx="20">
                  <c:v>20</c:v>
                </c:pt>
                <c:pt idx="21">
                  <c:v>20</c:v>
                </c:pt>
                <c:pt idx="22">
                  <c:v>23</c:v>
                </c:pt>
                <c:pt idx="23">
                  <c:v>25</c:v>
                </c:pt>
                <c:pt idx="24">
                  <c:v>30</c:v>
                </c:pt>
                <c:pt idx="25">
                  <c:v>30</c:v>
                </c:pt>
                <c:pt idx="26">
                  <c:v>21</c:v>
                </c:pt>
                <c:pt idx="27">
                  <c:v>37</c:v>
                </c:pt>
              </c:numCache>
            </c:numRef>
          </c:val>
          <c:smooth val="0"/>
          <c:extLst>
            <c:ext xmlns:c16="http://schemas.microsoft.com/office/drawing/2014/chart" uri="{C3380CC4-5D6E-409C-BE32-E72D297353CC}">
              <c16:uniqueId val="{00000000-C828-4E0C-AA85-D60C64F75D2E}"/>
            </c:ext>
          </c:extLst>
        </c:ser>
        <c:dLbls>
          <c:showLegendKey val="0"/>
          <c:showVal val="0"/>
          <c:showCatName val="0"/>
          <c:showSerName val="0"/>
          <c:showPercent val="0"/>
          <c:showBubbleSize val="0"/>
        </c:dLbls>
        <c:smooth val="0"/>
        <c:axId val="369642304"/>
        <c:axId val="369639024"/>
      </c:lineChart>
      <c:dateAx>
        <c:axId val="369642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639024"/>
        <c:crosses val="autoZero"/>
        <c:auto val="1"/>
        <c:lblOffset val="100"/>
        <c:baseTimeUnit val="days"/>
      </c:dateAx>
      <c:valAx>
        <c:axId val="369639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642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556</c:v>
                </c:pt>
                <c:pt idx="2">
                  <c:v>23</c:v>
                </c:pt>
                <c:pt idx="3">
                  <c:v>0</c:v>
                </c:pt>
                <c:pt idx="4">
                  <c:v>335</c:v>
                </c:pt>
                <c:pt idx="5">
                  <c:v>0</c:v>
                </c:pt>
                <c:pt idx="6">
                  <c:v>332</c:v>
                </c:pt>
                <c:pt idx="7">
                  <c:v>0</c:v>
                </c:pt>
                <c:pt idx="8">
                  <c:v>341</c:v>
                </c:pt>
                <c:pt idx="9">
                  <c:v>501</c:v>
                </c:pt>
                <c:pt idx="10">
                  <c:v>0</c:v>
                </c:pt>
                <c:pt idx="11">
                  <c:v>445</c:v>
                </c:pt>
                <c:pt idx="12">
                  <c:v>328</c:v>
                </c:pt>
                <c:pt idx="13">
                  <c:v>362</c:v>
                </c:pt>
                <c:pt idx="14">
                  <c:v>260</c:v>
                </c:pt>
                <c:pt idx="15">
                  <c:v>417</c:v>
                </c:pt>
                <c:pt idx="16">
                  <c:v>0</c:v>
                </c:pt>
                <c:pt idx="17">
                  <c:v>0</c:v>
                </c:pt>
                <c:pt idx="18">
                  <c:v>462</c:v>
                </c:pt>
                <c:pt idx="19">
                  <c:v>410</c:v>
                </c:pt>
                <c:pt idx="20">
                  <c:v>392</c:v>
                </c:pt>
                <c:pt idx="21">
                  <c:v>0</c:v>
                </c:pt>
                <c:pt idx="22">
                  <c:v>472</c:v>
                </c:pt>
                <c:pt idx="23">
                  <c:v>462</c:v>
                </c:pt>
                <c:pt idx="24">
                  <c:v>0</c:v>
                </c:pt>
                <c:pt idx="25">
                  <c:v>345</c:v>
                </c:pt>
                <c:pt idx="26">
                  <c:v>0</c:v>
                </c:pt>
                <c:pt idx="27">
                  <c:v>430</c:v>
                </c:pt>
              </c:numCache>
            </c:numRef>
          </c:val>
          <c:smooth val="0"/>
          <c:extLst>
            <c:ext xmlns:c16="http://schemas.microsoft.com/office/drawing/2014/chart" uri="{C3380CC4-5D6E-409C-BE32-E72D297353CC}">
              <c16:uniqueId val="{00000000-B8D7-4DCC-B9B2-CBD239BA4F6D}"/>
            </c:ext>
          </c:extLst>
        </c:ser>
        <c:dLbls>
          <c:showLegendKey val="0"/>
          <c:showVal val="0"/>
          <c:showCatName val="0"/>
          <c:showSerName val="0"/>
          <c:showPercent val="0"/>
          <c:showBubbleSize val="0"/>
        </c:dLbls>
        <c:smooth val="0"/>
        <c:axId val="369640992"/>
        <c:axId val="369638040"/>
      </c:lineChart>
      <c:dateAx>
        <c:axId val="369640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638040"/>
        <c:crosses val="autoZero"/>
        <c:auto val="1"/>
        <c:lblOffset val="100"/>
        <c:baseTimeUnit val="days"/>
      </c:dateAx>
      <c:valAx>
        <c:axId val="369638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640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EA4CF-2BF4-45DC-B2B1-CDDD870FEFA9}"/>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DDCF0DA5-D362-415D-822D-FB68BD0985A2}"/>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6649159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30446-6D1F-4C55-9705-81DA04EC7488}"/>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19AFFD0E-8EC4-4C29-9B38-8E0A7A3F75B3}"/>
              </a:ext>
            </a:extLst>
          </p:cNvPr>
          <p:cNvGraphicFramePr>
            <a:graphicFrameLocks noGrp="1"/>
          </p:cNvGraphicFramePr>
          <p:nvPr>
            <p:ph type="chart" sz="quarter" idx="13"/>
            <p:extLst>
              <p:ext uri="{D42A27DB-BD31-4B8C-83A1-F6EECF244321}">
                <p14:modId xmlns:p14="http://schemas.microsoft.com/office/powerpoint/2010/main" val="26862708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9C963E-FEC3-4FC0-AFD2-B2C8DD70FCAB}"/>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536FA6F2-AA6B-435D-871A-1688C73022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4612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F4542-3AC5-44E4-9940-A31F19844DE1}"/>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D262C0DF-B3DD-4A1F-A279-7D89171C7D6D}"/>
              </a:ext>
            </a:extLst>
          </p:cNvPr>
          <p:cNvGraphicFramePr>
            <a:graphicFrameLocks noGrp="1"/>
          </p:cNvGraphicFramePr>
          <p:nvPr>
            <p:ph type="chart" sz="quarter" idx="13"/>
            <p:extLst>
              <p:ext uri="{D42A27DB-BD31-4B8C-83A1-F6EECF244321}">
                <p14:modId xmlns:p14="http://schemas.microsoft.com/office/powerpoint/2010/main" val="27967048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DF8E4B-BD58-416F-B7EB-616A8819922F}"/>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BBC8F66E-4407-4A9B-B98C-98AB3A6282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3214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FC171-9186-45E2-ACD6-7773AD657A11}"/>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7DD00044-EAD7-42EA-A239-B1C58B36B4B0}"/>
              </a:ext>
            </a:extLst>
          </p:cNvPr>
          <p:cNvGraphicFramePr>
            <a:graphicFrameLocks noGrp="1"/>
          </p:cNvGraphicFramePr>
          <p:nvPr>
            <p:ph type="chart" sz="quarter" idx="13"/>
            <p:extLst>
              <p:ext uri="{D42A27DB-BD31-4B8C-83A1-F6EECF244321}">
                <p14:modId xmlns:p14="http://schemas.microsoft.com/office/powerpoint/2010/main" val="19312921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127FD1-5C37-447E-9D3B-E00238A68EFF}"/>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6E0076A0-DD85-4526-9592-401306CBF0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2394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16435-0FBE-4C58-AE07-5B3FFFCFAD5A}"/>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3EC2210A-6398-45F8-83C7-479330512216}"/>
              </a:ext>
            </a:extLst>
          </p:cNvPr>
          <p:cNvGraphicFramePr>
            <a:graphicFrameLocks noGrp="1"/>
          </p:cNvGraphicFramePr>
          <p:nvPr>
            <p:ph type="chart" sz="quarter" idx="13"/>
            <p:extLst>
              <p:ext uri="{D42A27DB-BD31-4B8C-83A1-F6EECF244321}">
                <p14:modId xmlns:p14="http://schemas.microsoft.com/office/powerpoint/2010/main" val="16483657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472A8B-1FE6-4C2D-8F95-4B7A8C14D70A}"/>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63C0DCB7-7F70-4421-AE27-F3D9E49840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65279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07383-93E2-4E12-9EE8-F8A1B0D310F1}"/>
              </a:ext>
            </a:extLst>
          </p:cNvPr>
          <p:cNvSpPr>
            <a:spLocks noGrp="1"/>
          </p:cNvSpPr>
          <p:nvPr>
            <p:ph type="title"/>
          </p:nvPr>
        </p:nvSpPr>
        <p:spPr/>
        <p:txBody>
          <a:bodyPr/>
          <a:lstStyle/>
          <a:p>
            <a:r>
              <a:rPr lang="en-US"/>
              <a:t>(FB) Custom Own Posts Table (new) - 1 of 2</a:t>
            </a:r>
          </a:p>
        </p:txBody>
      </p:sp>
      <p:graphicFrame>
        <p:nvGraphicFramePr>
          <p:cNvPr id="5" name="Table Placeholder 4">
            <a:extLst>
              <a:ext uri="{FF2B5EF4-FFF2-40B4-BE49-F238E27FC236}">
                <a16:creationId xmlns:a16="http://schemas.microsoft.com/office/drawing/2014/main" id="{4DE69E00-4FCC-4C74-A424-05AEC5666E40}"/>
              </a:ext>
            </a:extLst>
          </p:cNvPr>
          <p:cNvGraphicFramePr>
            <a:graphicFrameLocks noGrp="1"/>
          </p:cNvGraphicFramePr>
          <p:nvPr>
            <p:ph type="tbl" sz="quarter" idx="13"/>
            <p:extLst>
              <p:ext uri="{D42A27DB-BD31-4B8C-83A1-F6EECF244321}">
                <p14:modId xmlns:p14="http://schemas.microsoft.com/office/powerpoint/2010/main" val="824602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94434028"/>
                    </a:ext>
                  </a:extLst>
                </a:gridCol>
                <a:gridCol w="822960">
                  <a:extLst>
                    <a:ext uri="{9D8B030D-6E8A-4147-A177-3AD203B41FA5}">
                      <a16:colId xmlns:a16="http://schemas.microsoft.com/office/drawing/2014/main" val="2764094703"/>
                    </a:ext>
                  </a:extLst>
                </a:gridCol>
                <a:gridCol w="822960">
                  <a:extLst>
                    <a:ext uri="{9D8B030D-6E8A-4147-A177-3AD203B41FA5}">
                      <a16:colId xmlns:a16="http://schemas.microsoft.com/office/drawing/2014/main" val="1052522363"/>
                    </a:ext>
                  </a:extLst>
                </a:gridCol>
                <a:gridCol w="822960">
                  <a:extLst>
                    <a:ext uri="{9D8B030D-6E8A-4147-A177-3AD203B41FA5}">
                      <a16:colId xmlns:a16="http://schemas.microsoft.com/office/drawing/2014/main" val="1566022523"/>
                    </a:ext>
                  </a:extLst>
                </a:gridCol>
                <a:gridCol w="822960">
                  <a:extLst>
                    <a:ext uri="{9D8B030D-6E8A-4147-A177-3AD203B41FA5}">
                      <a16:colId xmlns:a16="http://schemas.microsoft.com/office/drawing/2014/main" val="4081086569"/>
                    </a:ext>
                  </a:extLst>
                </a:gridCol>
                <a:gridCol w="822960">
                  <a:extLst>
                    <a:ext uri="{9D8B030D-6E8A-4147-A177-3AD203B41FA5}">
                      <a16:colId xmlns:a16="http://schemas.microsoft.com/office/drawing/2014/main" val="2637171035"/>
                    </a:ext>
                  </a:extLst>
                </a:gridCol>
                <a:gridCol w="822960">
                  <a:extLst>
                    <a:ext uri="{9D8B030D-6E8A-4147-A177-3AD203B41FA5}">
                      <a16:colId xmlns:a16="http://schemas.microsoft.com/office/drawing/2014/main" val="3222708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61014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- 2018-02-02 17:00:00</a:t>
                      </a:r>
                      <a:r>
                        <a:rPr kumimoji="0" lang="en-US" sz="1000" b="0" i="0" u="none" strike="noStrike" kern="1200" cap="none" spc="0" normalizeH="0" baseline="0" noProof="0">
                          <a:ln>
                            <a:noFill/>
                          </a:ln>
                          <a:solidFill>
                            <a:prstClr val="black"/>
                          </a:solidFill>
                          <a:effectLst/>
                          <a:uLnTx/>
                          <a:uFillTx/>
                          <a:latin typeface="+mn-lt"/>
                          <a:ea typeface="+mn-ea"/>
                          <a:cs typeface="+mn-cs"/>
                        </a:rPr>
                        <a:t>
Can’t focus for long periods during your revision?
Get yourself Oxford Fajar’s Big Ideas Reference Text for an easy and fun learning session! 
It is highly illustrative with manga cartoons to attract your attention and stay focused!
https://www.oxfordfajar.com.my/search#term=big%20ideas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237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- 2018-02-10 13:49:00</a:t>
                      </a:r>
                      <a:r>
                        <a:rPr kumimoji="0" lang="en-US" sz="1000" b="0" i="0" u="none" strike="noStrike" kern="1200" cap="none" spc="0" normalizeH="0" baseline="0" noProof="0">
                          <a:ln>
                            <a:noFill/>
                          </a:ln>
                          <a:solidFill>
                            <a:prstClr val="black"/>
                          </a:solidFill>
                          <a:effectLst/>
                          <a:uLnTx/>
                          <a:uFillTx/>
                          <a:latin typeface="+mn-lt"/>
                          <a:ea typeface="+mn-ea"/>
                          <a:cs typeface="+mn-cs"/>
                        </a:rPr>
                        <a:t>
On a cold day, a cat curls into a ball to conserve heat energy. Its fur stands up to trap air as a heat insulator in order to stay warm.
On a hot day, a cat licks its fur to cool its body. When saliva evaporates from the cat's fur, it provides a cooling effect.
For those of you who have cats as pets, did you notice how your cat acts in different weather conditions? : )
Source:
Oxford Fajar Big Ideas Form 1 Science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33651774"/>
                  </a:ext>
                </a:extLst>
              </a:tr>
            </a:tbl>
          </a:graphicData>
        </a:graphic>
      </p:graphicFrame>
      <p:sp>
        <p:nvSpPr>
          <p:cNvPr id="4" name="Text Placeholder 3">
            <a:extLst>
              <a:ext uri="{FF2B5EF4-FFF2-40B4-BE49-F238E27FC236}">
                <a16:creationId xmlns:a16="http://schemas.microsoft.com/office/drawing/2014/main" id="{FE2A6135-5D57-4085-AF1A-BECFE9556CB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9018210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50F80-1F50-4303-9863-06D9A7A12FFA}"/>
              </a:ext>
            </a:extLst>
          </p:cNvPr>
          <p:cNvSpPr>
            <a:spLocks noGrp="1"/>
          </p:cNvSpPr>
          <p:nvPr>
            <p:ph type="title"/>
          </p:nvPr>
        </p:nvSpPr>
        <p:spPr/>
        <p:txBody>
          <a:bodyPr/>
          <a:lstStyle/>
          <a:p>
            <a:r>
              <a:rPr lang="en-US"/>
              <a:t>(FB) Custom Own Posts Table (new) - 2 of 2</a:t>
            </a:r>
          </a:p>
        </p:txBody>
      </p:sp>
      <p:graphicFrame>
        <p:nvGraphicFramePr>
          <p:cNvPr id="5" name="Table Placeholder 4">
            <a:extLst>
              <a:ext uri="{FF2B5EF4-FFF2-40B4-BE49-F238E27FC236}">
                <a16:creationId xmlns:a16="http://schemas.microsoft.com/office/drawing/2014/main" id="{1C82D8F6-69CD-4815-B9DB-9EBC1E08D5CD}"/>
              </a:ext>
            </a:extLst>
          </p:cNvPr>
          <p:cNvGraphicFramePr>
            <a:graphicFrameLocks noGrp="1"/>
          </p:cNvGraphicFramePr>
          <p:nvPr>
            <p:ph type="tbl" sz="quarter" idx="13"/>
            <p:extLst>
              <p:ext uri="{D42A27DB-BD31-4B8C-83A1-F6EECF244321}">
                <p14:modId xmlns:p14="http://schemas.microsoft.com/office/powerpoint/2010/main" val="1134363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57918007"/>
                    </a:ext>
                  </a:extLst>
                </a:gridCol>
                <a:gridCol w="822960">
                  <a:extLst>
                    <a:ext uri="{9D8B030D-6E8A-4147-A177-3AD203B41FA5}">
                      <a16:colId xmlns:a16="http://schemas.microsoft.com/office/drawing/2014/main" val="859546435"/>
                    </a:ext>
                  </a:extLst>
                </a:gridCol>
                <a:gridCol w="822960">
                  <a:extLst>
                    <a:ext uri="{9D8B030D-6E8A-4147-A177-3AD203B41FA5}">
                      <a16:colId xmlns:a16="http://schemas.microsoft.com/office/drawing/2014/main" val="4118915603"/>
                    </a:ext>
                  </a:extLst>
                </a:gridCol>
                <a:gridCol w="822960">
                  <a:extLst>
                    <a:ext uri="{9D8B030D-6E8A-4147-A177-3AD203B41FA5}">
                      <a16:colId xmlns:a16="http://schemas.microsoft.com/office/drawing/2014/main" val="1882053727"/>
                    </a:ext>
                  </a:extLst>
                </a:gridCol>
                <a:gridCol w="822960">
                  <a:extLst>
                    <a:ext uri="{9D8B030D-6E8A-4147-A177-3AD203B41FA5}">
                      <a16:colId xmlns:a16="http://schemas.microsoft.com/office/drawing/2014/main" val="2465774428"/>
                    </a:ext>
                  </a:extLst>
                </a:gridCol>
                <a:gridCol w="822960">
                  <a:extLst>
                    <a:ext uri="{9D8B030D-6E8A-4147-A177-3AD203B41FA5}">
                      <a16:colId xmlns:a16="http://schemas.microsoft.com/office/drawing/2014/main" val="4040876861"/>
                    </a:ext>
                  </a:extLst>
                </a:gridCol>
                <a:gridCol w="822960">
                  <a:extLst>
                    <a:ext uri="{9D8B030D-6E8A-4147-A177-3AD203B41FA5}">
                      <a16:colId xmlns:a16="http://schemas.microsoft.com/office/drawing/2014/main" val="2108303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8049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- 2018-02-15 17:00:00</a:t>
                      </a:r>
                      <a:r>
                        <a:rPr kumimoji="0" lang="en-US" sz="1000" b="0" i="0" u="none" strike="noStrike" kern="1200" cap="none" spc="0" normalizeH="0" baseline="0" noProof="0">
                          <a:ln>
                            <a:noFill/>
                          </a:ln>
                          <a:solidFill>
                            <a:prstClr val="black"/>
                          </a:solidFill>
                          <a:effectLst/>
                          <a:uLnTx/>
                          <a:uFillTx/>
                          <a:latin typeface="+mn-lt"/>
                          <a:ea typeface="+mn-ea"/>
                          <a:cs typeface="+mn-cs"/>
                        </a:rPr>
                        <a:t>
This is a common problem during Chinese New Year. Don’t you agree? :p
Have a safe journey back to your hometown for reunion dinner!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1220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- 2018-02-23 14:23:00</a:t>
                      </a:r>
                      <a:r>
                        <a:rPr kumimoji="0" lang="en-US" sz="1000" b="0" i="0" u="none" strike="noStrike" kern="1200" cap="none" spc="0" normalizeH="0" baseline="0" noProof="0">
                          <a:ln>
                            <a:noFill/>
                          </a:ln>
                          <a:solidFill>
                            <a:prstClr val="black"/>
                          </a:solidFill>
                          <a:effectLst/>
                          <a:uLnTx/>
                          <a:uFillTx/>
                          <a:latin typeface="+mn-lt"/>
                          <a:ea typeface="+mn-ea"/>
                          <a:cs typeface="+mn-cs"/>
                        </a:rPr>
                        <a:t>
Nothing to do while waiting for the bus or in the queue? You can now read concise notes, flash cards, or mind maps directly from the Memory Booster mobile apps for more effective learning at your go!
Learn more:
http://bit.ly/2EOKrFw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81759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- 2018-02-19 12:20:00</a:t>
                      </a:r>
                      <a:r>
                        <a:rPr kumimoji="0" lang="en-US" sz="1000" b="0" i="0" u="none" strike="noStrike" kern="1200" cap="none" spc="0" normalizeH="0" baseline="0" noProof="0">
                          <a:ln>
                            <a:noFill/>
                          </a:ln>
                          <a:solidFill>
                            <a:prstClr val="black"/>
                          </a:solidFill>
                          <a:effectLst/>
                          <a:uLnTx/>
                          <a:uFillTx/>
                          <a:latin typeface="+mn-lt"/>
                          <a:ea typeface="+mn-ea"/>
                          <a:cs typeface="+mn-cs"/>
                        </a:rPr>
                        <a:t>
Besides ‘nevertheless’, do you know any other conjunctive adverbs? 😀😀
Learn about the word at
http://bit.ly/2nRzMBE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23339593"/>
                  </a:ext>
                </a:extLst>
              </a:tr>
            </a:tbl>
          </a:graphicData>
        </a:graphic>
      </p:graphicFrame>
      <p:sp>
        <p:nvSpPr>
          <p:cNvPr id="4" name="Text Placeholder 3">
            <a:extLst>
              <a:ext uri="{FF2B5EF4-FFF2-40B4-BE49-F238E27FC236}">
                <a16:creationId xmlns:a16="http://schemas.microsoft.com/office/drawing/2014/main" id="{5C4EFC52-97E5-4ED2-8F79-56F0D30BE47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040571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76BAF-0493-444E-A5D4-2A8A14D9B00B}"/>
              </a:ext>
            </a:extLst>
          </p:cNvPr>
          <p:cNvSpPr>
            <a:spLocks noGrp="1"/>
          </p:cNvSpPr>
          <p:nvPr>
            <p:ph type="title"/>
          </p:nvPr>
        </p:nvSpPr>
        <p:spPr/>
        <p:txBody>
          <a:bodyPr/>
          <a:lstStyle/>
          <a:p>
            <a:r>
              <a:rPr lang="en-US"/>
              <a:t>Facebook Key Influencers</a:t>
            </a:r>
          </a:p>
        </p:txBody>
      </p:sp>
      <p:graphicFrame>
        <p:nvGraphicFramePr>
          <p:cNvPr id="5" name="Table Placeholder 4">
            <a:extLst>
              <a:ext uri="{FF2B5EF4-FFF2-40B4-BE49-F238E27FC236}">
                <a16:creationId xmlns:a16="http://schemas.microsoft.com/office/drawing/2014/main" id="{072FAA01-491D-424C-B999-6CCBD93F484D}"/>
              </a:ext>
            </a:extLst>
          </p:cNvPr>
          <p:cNvGraphicFramePr>
            <a:graphicFrameLocks noGrp="1"/>
          </p:cNvGraphicFramePr>
          <p:nvPr>
            <p:ph type="tbl" sz="quarter" idx="13"/>
            <p:extLst>
              <p:ext uri="{D42A27DB-BD31-4B8C-83A1-F6EECF244321}">
                <p14:modId xmlns:p14="http://schemas.microsoft.com/office/powerpoint/2010/main" val="692406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41942851"/>
                    </a:ext>
                  </a:extLst>
                </a:gridCol>
                <a:gridCol w="2468880">
                  <a:extLst>
                    <a:ext uri="{9D8B030D-6E8A-4147-A177-3AD203B41FA5}">
                      <a16:colId xmlns:a16="http://schemas.microsoft.com/office/drawing/2014/main" val="2940255477"/>
                    </a:ext>
                  </a:extLst>
                </a:gridCol>
                <a:gridCol w="822960">
                  <a:extLst>
                    <a:ext uri="{9D8B030D-6E8A-4147-A177-3AD203B41FA5}">
                      <a16:colId xmlns:a16="http://schemas.microsoft.com/office/drawing/2014/main" val="1145016292"/>
                    </a:ext>
                  </a:extLst>
                </a:gridCol>
                <a:gridCol w="822960">
                  <a:extLst>
                    <a:ext uri="{9D8B030D-6E8A-4147-A177-3AD203B41FA5}">
                      <a16:colId xmlns:a16="http://schemas.microsoft.com/office/drawing/2014/main" val="827772102"/>
                    </a:ext>
                  </a:extLst>
                </a:gridCol>
                <a:gridCol w="822960">
                  <a:extLst>
                    <a:ext uri="{9D8B030D-6E8A-4147-A177-3AD203B41FA5}">
                      <a16:colId xmlns:a16="http://schemas.microsoft.com/office/drawing/2014/main" val="1333208168"/>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1958684924"/>
                  </a:ext>
                </a:extLst>
              </a:tr>
              <a:tr h="370840">
                <a:tc>
                  <a:txBody>
                    <a:bodyPr/>
                    <a:lstStyle/>
                    <a:p>
                      <a:r>
                        <a:rPr lang="en-US" sz="1000"/>
                        <a:t>Aleeya Natasya</a:t>
                      </a:r>
                    </a:p>
                  </a:txBody>
                  <a:tcPr/>
                </a:tc>
                <a:tc>
                  <a:txBody>
                    <a:bodyPr/>
                    <a:lstStyle/>
                    <a:p>
                      <a:r>
                        <a:rPr lang="en-US" sz="1000"/>
                        <a:t>Oxford Fajar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2251168427"/>
                  </a:ext>
                </a:extLst>
              </a:tr>
            </a:tbl>
          </a:graphicData>
        </a:graphic>
      </p:graphicFrame>
      <p:sp>
        <p:nvSpPr>
          <p:cNvPr id="4" name="Text Placeholder 3">
            <a:extLst>
              <a:ext uri="{FF2B5EF4-FFF2-40B4-BE49-F238E27FC236}">
                <a16:creationId xmlns:a16="http://schemas.microsoft.com/office/drawing/2014/main" id="{09CB5B85-1428-4A31-B28B-0C00C0107C3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9511830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13189-BF2B-4670-A3A7-0788402DF26C}"/>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17CE10D7-8AA7-4C70-944B-B4AE958192BC}"/>
              </a:ext>
            </a:extLst>
          </p:cNvPr>
          <p:cNvGraphicFramePr>
            <a:graphicFrameLocks noGrp="1"/>
          </p:cNvGraphicFramePr>
          <p:nvPr>
            <p:ph type="chart" sz="quarter" idx="13"/>
            <p:extLst>
              <p:ext uri="{D42A27DB-BD31-4B8C-83A1-F6EECF244321}">
                <p14:modId xmlns:p14="http://schemas.microsoft.com/office/powerpoint/2010/main" val="36579175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912212-BD12-4747-AF68-B9072E7260E7}"/>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5192C361-4801-4830-A017-B3CCB56933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39099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D304A-D5E6-452D-B2E8-E27CC87C8939}"/>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5205C85D-3A3F-4EA8-A80D-EB547AA49688}"/>
              </a:ext>
            </a:extLst>
          </p:cNvPr>
          <p:cNvGraphicFramePr>
            <a:graphicFrameLocks noGrp="1"/>
          </p:cNvGraphicFramePr>
          <p:nvPr>
            <p:ph type="chart" sz="quarter" idx="13"/>
            <p:extLst>
              <p:ext uri="{D42A27DB-BD31-4B8C-83A1-F6EECF244321}">
                <p14:modId xmlns:p14="http://schemas.microsoft.com/office/powerpoint/2010/main" val="8802908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0E2D4B-EFDC-4BF9-8E60-702352AE1144}"/>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D2A2AB0C-AEFA-42F7-87A8-8B57EBEA9A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9336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74D0C-3BC2-4925-A866-C885263EE696}"/>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66EE1B60-298D-4B50-BB5B-D295FB3E8FCE}"/>
              </a:ext>
            </a:extLst>
          </p:cNvPr>
          <p:cNvGraphicFramePr>
            <a:graphicFrameLocks noGrp="1"/>
          </p:cNvGraphicFramePr>
          <p:nvPr>
            <p:ph type="chart" sz="quarter" idx="13"/>
            <p:extLst>
              <p:ext uri="{D42A27DB-BD31-4B8C-83A1-F6EECF244321}">
                <p14:modId xmlns:p14="http://schemas.microsoft.com/office/powerpoint/2010/main" val="42293515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939FB2-1A7B-451D-83FE-3D90BCB104CB}"/>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49092C2B-F64E-40E3-A1A6-8B208A630E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28082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686E7-ED6B-4B99-9BA0-B01C4D08A729}"/>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9214DD6A-499F-4CEE-846D-0B036C791397}"/>
              </a:ext>
            </a:extLst>
          </p:cNvPr>
          <p:cNvGraphicFramePr>
            <a:graphicFrameLocks noGrp="1"/>
          </p:cNvGraphicFramePr>
          <p:nvPr>
            <p:ph type="chart" sz="quarter" idx="13"/>
            <p:extLst>
              <p:ext uri="{D42A27DB-BD31-4B8C-83A1-F6EECF244321}">
                <p14:modId xmlns:p14="http://schemas.microsoft.com/office/powerpoint/2010/main" val="243679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A2A357-69BE-4092-9DDD-228ABB4D4F09}"/>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8D08B814-B835-4182-855E-B73632D204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8539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3751F-08CF-41CF-A12B-8A734DC2CEDF}"/>
              </a:ext>
            </a:extLst>
          </p:cNvPr>
          <p:cNvSpPr>
            <a:spLocks noGrp="1"/>
          </p:cNvSpPr>
          <p:nvPr>
            <p:ph type="title"/>
          </p:nvPr>
        </p:nvSpPr>
        <p:spPr/>
        <p:txBody>
          <a:bodyPr/>
          <a:lstStyle/>
          <a:p>
            <a:r>
              <a:rPr lang="en-US"/>
              <a:t>Facebook Average Reactions Per Post</a:t>
            </a:r>
          </a:p>
        </p:txBody>
      </p:sp>
      <p:graphicFrame>
        <p:nvGraphicFramePr>
          <p:cNvPr id="6" name="Chart Placeholder 5">
            <a:extLst>
              <a:ext uri="{FF2B5EF4-FFF2-40B4-BE49-F238E27FC236}">
                <a16:creationId xmlns:a16="http://schemas.microsoft.com/office/drawing/2014/main" id="{9724D470-E557-4AAE-B34E-3A462F4C3E3D}"/>
              </a:ext>
            </a:extLst>
          </p:cNvPr>
          <p:cNvGraphicFramePr>
            <a:graphicFrameLocks noGrp="1"/>
          </p:cNvGraphicFramePr>
          <p:nvPr>
            <p:ph type="chart" sz="quarter" idx="13"/>
            <p:extLst>
              <p:ext uri="{D42A27DB-BD31-4B8C-83A1-F6EECF244321}">
                <p14:modId xmlns:p14="http://schemas.microsoft.com/office/powerpoint/2010/main" val="556291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001B1C-CBAB-4841-B590-DCEFFE901C73}"/>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20D10656-D6C7-4D6F-A2EE-3F476DA65B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88332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0E3B5-374B-4B7D-BD60-C501997EB767}"/>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7098A3B2-A31D-455E-9378-CFF12C4F0C03}"/>
              </a:ext>
            </a:extLst>
          </p:cNvPr>
          <p:cNvGraphicFramePr>
            <a:graphicFrameLocks noGrp="1"/>
          </p:cNvGraphicFramePr>
          <p:nvPr>
            <p:ph type="tbl" sz="quarter" idx="13"/>
            <p:extLst>
              <p:ext uri="{D42A27DB-BD31-4B8C-83A1-F6EECF244321}">
                <p14:modId xmlns:p14="http://schemas.microsoft.com/office/powerpoint/2010/main" val="3085133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990223774"/>
                    </a:ext>
                  </a:extLst>
                </a:gridCol>
                <a:gridCol w="740664">
                  <a:extLst>
                    <a:ext uri="{9D8B030D-6E8A-4147-A177-3AD203B41FA5}">
                      <a16:colId xmlns:a16="http://schemas.microsoft.com/office/drawing/2014/main" val="4073641671"/>
                    </a:ext>
                  </a:extLst>
                </a:gridCol>
                <a:gridCol w="740664">
                  <a:extLst>
                    <a:ext uri="{9D8B030D-6E8A-4147-A177-3AD203B41FA5}">
                      <a16:colId xmlns:a16="http://schemas.microsoft.com/office/drawing/2014/main" val="178081290"/>
                    </a:ext>
                  </a:extLst>
                </a:gridCol>
                <a:gridCol w="740664">
                  <a:extLst>
                    <a:ext uri="{9D8B030D-6E8A-4147-A177-3AD203B41FA5}">
                      <a16:colId xmlns:a16="http://schemas.microsoft.com/office/drawing/2014/main" val="3894346338"/>
                    </a:ext>
                  </a:extLst>
                </a:gridCol>
                <a:gridCol w="740664">
                  <a:extLst>
                    <a:ext uri="{9D8B030D-6E8A-4147-A177-3AD203B41FA5}">
                      <a16:colId xmlns:a16="http://schemas.microsoft.com/office/drawing/2014/main" val="2499715757"/>
                    </a:ext>
                  </a:extLst>
                </a:gridCol>
                <a:gridCol w="740664">
                  <a:extLst>
                    <a:ext uri="{9D8B030D-6E8A-4147-A177-3AD203B41FA5}">
                      <a16:colId xmlns:a16="http://schemas.microsoft.com/office/drawing/2014/main" val="2590438489"/>
                    </a:ext>
                  </a:extLst>
                </a:gridCol>
                <a:gridCol w="740664">
                  <a:extLst>
                    <a:ext uri="{9D8B030D-6E8A-4147-A177-3AD203B41FA5}">
                      <a16:colId xmlns:a16="http://schemas.microsoft.com/office/drawing/2014/main" val="1492326026"/>
                    </a:ext>
                  </a:extLst>
                </a:gridCol>
                <a:gridCol w="740664">
                  <a:extLst>
                    <a:ext uri="{9D8B030D-6E8A-4147-A177-3AD203B41FA5}">
                      <a16:colId xmlns:a16="http://schemas.microsoft.com/office/drawing/2014/main" val="1525899908"/>
                    </a:ext>
                  </a:extLst>
                </a:gridCol>
                <a:gridCol w="740664">
                  <a:extLst>
                    <a:ext uri="{9D8B030D-6E8A-4147-A177-3AD203B41FA5}">
                      <a16:colId xmlns:a16="http://schemas.microsoft.com/office/drawing/2014/main" val="550618076"/>
                    </a:ext>
                  </a:extLst>
                </a:gridCol>
                <a:gridCol w="740664">
                  <a:extLst>
                    <a:ext uri="{9D8B030D-6E8A-4147-A177-3AD203B41FA5}">
                      <a16:colId xmlns:a16="http://schemas.microsoft.com/office/drawing/2014/main" val="34551510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54648048"/>
                  </a:ext>
                </a:extLst>
              </a:tr>
              <a:tr h="370840">
                <a:tc>
                  <a:txBody>
                    <a:bodyPr/>
                    <a:lstStyle/>
                    <a:p>
                      <a:r>
                        <a:rPr lang="en-US" sz="1000"/>
                        <a:t>Oxford Fajar</a:t>
                      </a:r>
                    </a:p>
                  </a:txBody>
                  <a:tcPr/>
                </a:tc>
                <a:tc>
                  <a:txBody>
                    <a:bodyPr/>
                    <a:lstStyle/>
                    <a:p>
                      <a:r>
                        <a:rPr lang="en-US" sz="1000"/>
                        <a:t>87757</a:t>
                      </a:r>
                    </a:p>
                  </a:txBody>
                  <a:tcPr/>
                </a:tc>
                <a:tc>
                  <a:txBody>
                    <a:bodyPr/>
                    <a:lstStyle/>
                    <a:p>
                      <a:r>
                        <a:rPr lang="en-US" sz="1000"/>
                        <a:t>1581</a:t>
                      </a:r>
                    </a:p>
                  </a:txBody>
                  <a:tcPr/>
                </a:tc>
                <a:tc>
                  <a:txBody>
                    <a:bodyPr/>
                    <a:lstStyle/>
                    <a:p>
                      <a:r>
                        <a:rPr lang="en-US" sz="1000"/>
                        <a:t>19</a:t>
                      </a:r>
                    </a:p>
                  </a:txBody>
                  <a:tcPr/>
                </a:tc>
                <a:tc>
                  <a:txBody>
                    <a:bodyPr/>
                    <a:lstStyle/>
                    <a:p>
                      <a:r>
                        <a:rPr lang="en-US" sz="1000"/>
                        <a:t>7133</a:t>
                      </a:r>
                    </a:p>
                  </a:txBody>
                  <a:tcPr/>
                </a:tc>
                <a:tc>
                  <a:txBody>
                    <a:bodyPr/>
                    <a:lstStyle/>
                    <a:p>
                      <a:r>
                        <a:rPr lang="en-US" sz="1000"/>
                        <a:t>19</a:t>
                      </a:r>
                    </a:p>
                  </a:txBody>
                  <a:tcPr/>
                </a:tc>
                <a:tc>
                  <a:txBody>
                    <a:bodyPr/>
                    <a:lstStyle/>
                    <a:p>
                      <a:r>
                        <a:rPr lang="en-US" sz="1000"/>
                        <a:t>23</a:t>
                      </a:r>
                    </a:p>
                  </a:txBody>
                  <a:tcPr/>
                </a:tc>
                <a:tc>
                  <a:txBody>
                    <a:bodyPr/>
                    <a:lstStyle/>
                    <a:p>
                      <a:r>
                        <a:rPr lang="en-US" sz="1000"/>
                        <a:t>0</a:t>
                      </a:r>
                    </a:p>
                  </a:txBody>
                  <a:tcPr/>
                </a:tc>
                <a:tc>
                  <a:txBody>
                    <a:bodyPr/>
                    <a:lstStyle/>
                    <a:p>
                      <a:r>
                        <a:rPr lang="en-US" sz="1000"/>
                        <a:t>0.4342%</a:t>
                      </a:r>
                    </a:p>
                  </a:txBody>
                  <a:tcPr/>
                </a:tc>
                <a:tc>
                  <a:txBody>
                    <a:bodyPr/>
                    <a:lstStyle/>
                    <a:p>
                      <a:r>
                        <a:rPr lang="en-US" sz="1000"/>
                        <a:t>0.0%</a:t>
                      </a:r>
                    </a:p>
                  </a:txBody>
                  <a:tcPr/>
                </a:tc>
                <a:extLst>
                  <a:ext uri="{0D108BD9-81ED-4DB2-BD59-A6C34878D82A}">
                    <a16:rowId xmlns:a16="http://schemas.microsoft.com/office/drawing/2014/main" val="3114399019"/>
                  </a:ext>
                </a:extLst>
              </a:tr>
            </a:tbl>
          </a:graphicData>
        </a:graphic>
      </p:graphicFrame>
      <p:sp>
        <p:nvSpPr>
          <p:cNvPr id="4" name="Text Placeholder 3">
            <a:extLst>
              <a:ext uri="{FF2B5EF4-FFF2-40B4-BE49-F238E27FC236}">
                <a16:creationId xmlns:a16="http://schemas.microsoft.com/office/drawing/2014/main" id="{4EE5D40D-A3FA-43BA-9B90-972B7FBBF71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3053827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EA718-9558-479E-90EF-C2396AD29348}"/>
              </a:ext>
            </a:extLst>
          </p:cNvPr>
          <p:cNvSpPr>
            <a:spLocks noGrp="1"/>
          </p:cNvSpPr>
          <p:nvPr>
            <p:ph type="title"/>
          </p:nvPr>
        </p:nvSpPr>
        <p:spPr/>
        <p:txBody>
          <a:bodyPr/>
          <a:lstStyle/>
          <a:p>
            <a:r>
              <a:rPr lang="en-US"/>
              <a:t>Facebook Fans By City Table - 1 of 3</a:t>
            </a:r>
          </a:p>
        </p:txBody>
      </p:sp>
      <p:graphicFrame>
        <p:nvGraphicFramePr>
          <p:cNvPr id="5" name="Table Placeholder 4">
            <a:extLst>
              <a:ext uri="{FF2B5EF4-FFF2-40B4-BE49-F238E27FC236}">
                <a16:creationId xmlns:a16="http://schemas.microsoft.com/office/drawing/2014/main" id="{A6BAB233-A9C6-435C-8002-94CF1D71C03D}"/>
              </a:ext>
            </a:extLst>
          </p:cNvPr>
          <p:cNvGraphicFramePr>
            <a:graphicFrameLocks noGrp="1"/>
          </p:cNvGraphicFramePr>
          <p:nvPr>
            <p:ph type="tbl" sz="quarter" idx="13"/>
            <p:extLst>
              <p:ext uri="{D42A27DB-BD31-4B8C-83A1-F6EECF244321}">
                <p14:modId xmlns:p14="http://schemas.microsoft.com/office/powerpoint/2010/main" val="589724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1921125"/>
                    </a:ext>
                  </a:extLst>
                </a:gridCol>
                <a:gridCol w="1645920">
                  <a:extLst>
                    <a:ext uri="{9D8B030D-6E8A-4147-A177-3AD203B41FA5}">
                      <a16:colId xmlns:a16="http://schemas.microsoft.com/office/drawing/2014/main" val="3721267444"/>
                    </a:ext>
                  </a:extLst>
                </a:gridCol>
                <a:gridCol w="1645920">
                  <a:extLst>
                    <a:ext uri="{9D8B030D-6E8A-4147-A177-3AD203B41FA5}">
                      <a16:colId xmlns:a16="http://schemas.microsoft.com/office/drawing/2014/main" val="3334883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801565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extLst>
                  <a:ext uri="{0D108BD9-81ED-4DB2-BD59-A6C34878D82A}">
                    <a16:rowId xmlns:a16="http://schemas.microsoft.com/office/drawing/2014/main" val="533861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extLst>
                  <a:ext uri="{0D108BD9-81ED-4DB2-BD59-A6C34878D82A}">
                    <a16:rowId xmlns:a16="http://schemas.microsoft.com/office/drawing/2014/main" val="316185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2366269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829192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710550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316625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3248464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4094162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82679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700684188"/>
                  </a:ext>
                </a:extLst>
              </a:tr>
            </a:tbl>
          </a:graphicData>
        </a:graphic>
      </p:graphicFrame>
      <p:sp>
        <p:nvSpPr>
          <p:cNvPr id="4" name="Text Placeholder 3">
            <a:extLst>
              <a:ext uri="{FF2B5EF4-FFF2-40B4-BE49-F238E27FC236}">
                <a16:creationId xmlns:a16="http://schemas.microsoft.com/office/drawing/2014/main" id="{4B6FE071-C78F-4D0F-A2D0-DE561C27D21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3791280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68906-A621-4D77-804D-32C3AEE58469}"/>
              </a:ext>
            </a:extLst>
          </p:cNvPr>
          <p:cNvSpPr>
            <a:spLocks noGrp="1"/>
          </p:cNvSpPr>
          <p:nvPr>
            <p:ph type="title"/>
          </p:nvPr>
        </p:nvSpPr>
        <p:spPr/>
        <p:txBody>
          <a:bodyPr/>
          <a:lstStyle/>
          <a:p>
            <a:r>
              <a:rPr lang="en-US"/>
              <a:t>Facebook Fans By City Table - 2 of 3</a:t>
            </a:r>
          </a:p>
        </p:txBody>
      </p:sp>
      <p:graphicFrame>
        <p:nvGraphicFramePr>
          <p:cNvPr id="5" name="Table Placeholder 4">
            <a:extLst>
              <a:ext uri="{FF2B5EF4-FFF2-40B4-BE49-F238E27FC236}">
                <a16:creationId xmlns:a16="http://schemas.microsoft.com/office/drawing/2014/main" id="{36F1996D-6033-47A4-B423-74D25E1E1C51}"/>
              </a:ext>
            </a:extLst>
          </p:cNvPr>
          <p:cNvGraphicFramePr>
            <a:graphicFrameLocks noGrp="1"/>
          </p:cNvGraphicFramePr>
          <p:nvPr>
            <p:ph type="tbl" sz="quarter" idx="13"/>
            <p:extLst>
              <p:ext uri="{D42A27DB-BD31-4B8C-83A1-F6EECF244321}">
                <p14:modId xmlns:p14="http://schemas.microsoft.com/office/powerpoint/2010/main" val="1681942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12234603"/>
                    </a:ext>
                  </a:extLst>
                </a:gridCol>
                <a:gridCol w="1645920">
                  <a:extLst>
                    <a:ext uri="{9D8B030D-6E8A-4147-A177-3AD203B41FA5}">
                      <a16:colId xmlns:a16="http://schemas.microsoft.com/office/drawing/2014/main" val="4261761145"/>
                    </a:ext>
                  </a:extLst>
                </a:gridCol>
                <a:gridCol w="1645920">
                  <a:extLst>
                    <a:ext uri="{9D8B030D-6E8A-4147-A177-3AD203B41FA5}">
                      <a16:colId xmlns:a16="http://schemas.microsoft.com/office/drawing/2014/main" val="3038332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833707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2318926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4101485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2691178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965116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971839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591736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543964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012968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943805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446655609"/>
                  </a:ext>
                </a:extLst>
              </a:tr>
            </a:tbl>
          </a:graphicData>
        </a:graphic>
      </p:graphicFrame>
      <p:sp>
        <p:nvSpPr>
          <p:cNvPr id="4" name="Text Placeholder 3">
            <a:extLst>
              <a:ext uri="{FF2B5EF4-FFF2-40B4-BE49-F238E27FC236}">
                <a16:creationId xmlns:a16="http://schemas.microsoft.com/office/drawing/2014/main" id="{96BD5565-2DAC-4958-B05D-A7760DC9BE7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1385948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75B31-9F7E-4EFB-A3B1-BD57949B1EA0}"/>
              </a:ext>
            </a:extLst>
          </p:cNvPr>
          <p:cNvSpPr>
            <a:spLocks noGrp="1"/>
          </p:cNvSpPr>
          <p:nvPr>
            <p:ph type="title"/>
          </p:nvPr>
        </p:nvSpPr>
        <p:spPr/>
        <p:txBody>
          <a:bodyPr/>
          <a:lstStyle/>
          <a:p>
            <a:r>
              <a:rPr lang="en-US"/>
              <a:t>Facebook Fans By City Table - 3 of 3</a:t>
            </a:r>
          </a:p>
        </p:txBody>
      </p:sp>
      <p:graphicFrame>
        <p:nvGraphicFramePr>
          <p:cNvPr id="5" name="Table Placeholder 4">
            <a:extLst>
              <a:ext uri="{FF2B5EF4-FFF2-40B4-BE49-F238E27FC236}">
                <a16:creationId xmlns:a16="http://schemas.microsoft.com/office/drawing/2014/main" id="{F0BB5B3D-CFAB-43DF-B617-A19FC65405B5}"/>
              </a:ext>
            </a:extLst>
          </p:cNvPr>
          <p:cNvGraphicFramePr>
            <a:graphicFrameLocks noGrp="1"/>
          </p:cNvGraphicFramePr>
          <p:nvPr>
            <p:ph type="tbl" sz="quarter" idx="13"/>
            <p:extLst>
              <p:ext uri="{D42A27DB-BD31-4B8C-83A1-F6EECF244321}">
                <p14:modId xmlns:p14="http://schemas.microsoft.com/office/powerpoint/2010/main" val="880689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066677478"/>
                    </a:ext>
                  </a:extLst>
                </a:gridCol>
                <a:gridCol w="1645920">
                  <a:extLst>
                    <a:ext uri="{9D8B030D-6E8A-4147-A177-3AD203B41FA5}">
                      <a16:colId xmlns:a16="http://schemas.microsoft.com/office/drawing/2014/main" val="2964772895"/>
                    </a:ext>
                  </a:extLst>
                </a:gridCol>
                <a:gridCol w="1645920">
                  <a:extLst>
                    <a:ext uri="{9D8B030D-6E8A-4147-A177-3AD203B41FA5}">
                      <a16:colId xmlns:a16="http://schemas.microsoft.com/office/drawing/2014/main" val="3592049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914074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979026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7646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4268873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1756163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Terap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1844282077"/>
                  </a:ext>
                </a:extLst>
              </a:tr>
            </a:tbl>
          </a:graphicData>
        </a:graphic>
      </p:graphicFrame>
      <p:sp>
        <p:nvSpPr>
          <p:cNvPr id="4" name="Text Placeholder 3">
            <a:extLst>
              <a:ext uri="{FF2B5EF4-FFF2-40B4-BE49-F238E27FC236}">
                <a16:creationId xmlns:a16="http://schemas.microsoft.com/office/drawing/2014/main" id="{B5003DD3-397B-4CD3-A0AF-6F63EAD59E8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6076535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883B8-3757-4E91-BC83-8127EDA2D87F}"/>
              </a:ext>
            </a:extLst>
          </p:cNvPr>
          <p:cNvSpPr>
            <a:spLocks noGrp="1"/>
          </p:cNvSpPr>
          <p:nvPr>
            <p:ph type="title"/>
          </p:nvPr>
        </p:nvSpPr>
        <p:spPr/>
        <p:txBody>
          <a:bodyPr/>
          <a:lstStyle/>
          <a:p>
            <a:r>
              <a:rPr lang="en-US"/>
              <a:t>Facebook Own Posts Table - 1 of 9</a:t>
            </a:r>
          </a:p>
        </p:txBody>
      </p:sp>
      <p:graphicFrame>
        <p:nvGraphicFramePr>
          <p:cNvPr id="5" name="Table Placeholder 4">
            <a:extLst>
              <a:ext uri="{FF2B5EF4-FFF2-40B4-BE49-F238E27FC236}">
                <a16:creationId xmlns:a16="http://schemas.microsoft.com/office/drawing/2014/main" id="{AFC78376-507C-4D24-8F08-C4F46D613A7E}"/>
              </a:ext>
            </a:extLst>
          </p:cNvPr>
          <p:cNvGraphicFramePr>
            <a:graphicFrameLocks noGrp="1"/>
          </p:cNvGraphicFramePr>
          <p:nvPr>
            <p:ph type="tbl" sz="quarter" idx="13"/>
            <p:extLst>
              <p:ext uri="{D42A27DB-BD31-4B8C-83A1-F6EECF244321}">
                <p14:modId xmlns:p14="http://schemas.microsoft.com/office/powerpoint/2010/main" val="2588290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02993009"/>
                    </a:ext>
                  </a:extLst>
                </a:gridCol>
                <a:gridCol w="658368">
                  <a:extLst>
                    <a:ext uri="{9D8B030D-6E8A-4147-A177-3AD203B41FA5}">
                      <a16:colId xmlns:a16="http://schemas.microsoft.com/office/drawing/2014/main" val="2140621528"/>
                    </a:ext>
                  </a:extLst>
                </a:gridCol>
                <a:gridCol w="658368">
                  <a:extLst>
                    <a:ext uri="{9D8B030D-6E8A-4147-A177-3AD203B41FA5}">
                      <a16:colId xmlns:a16="http://schemas.microsoft.com/office/drawing/2014/main" val="3063394450"/>
                    </a:ext>
                  </a:extLst>
                </a:gridCol>
                <a:gridCol w="658368">
                  <a:extLst>
                    <a:ext uri="{9D8B030D-6E8A-4147-A177-3AD203B41FA5}">
                      <a16:colId xmlns:a16="http://schemas.microsoft.com/office/drawing/2014/main" val="4129731885"/>
                    </a:ext>
                  </a:extLst>
                </a:gridCol>
                <a:gridCol w="658368">
                  <a:extLst>
                    <a:ext uri="{9D8B030D-6E8A-4147-A177-3AD203B41FA5}">
                      <a16:colId xmlns:a16="http://schemas.microsoft.com/office/drawing/2014/main" val="1506906870"/>
                    </a:ext>
                  </a:extLst>
                </a:gridCol>
                <a:gridCol w="658368">
                  <a:extLst>
                    <a:ext uri="{9D8B030D-6E8A-4147-A177-3AD203B41FA5}">
                      <a16:colId xmlns:a16="http://schemas.microsoft.com/office/drawing/2014/main" val="507593714"/>
                    </a:ext>
                  </a:extLst>
                </a:gridCol>
                <a:gridCol w="658368">
                  <a:extLst>
                    <a:ext uri="{9D8B030D-6E8A-4147-A177-3AD203B41FA5}">
                      <a16:colId xmlns:a16="http://schemas.microsoft.com/office/drawing/2014/main" val="3844065398"/>
                    </a:ext>
                  </a:extLst>
                </a:gridCol>
                <a:gridCol w="658368">
                  <a:extLst>
                    <a:ext uri="{9D8B030D-6E8A-4147-A177-3AD203B41FA5}">
                      <a16:colId xmlns:a16="http://schemas.microsoft.com/office/drawing/2014/main" val="3422768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82524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- 2018-02-28 12:30:00</a:t>
                      </a:r>
                      <a:r>
                        <a:rPr kumimoji="0" lang="en-US" sz="1000" b="0" i="0" u="none" strike="noStrike" kern="1200" cap="none" spc="0" normalizeH="0" baseline="0" noProof="0">
                          <a:ln>
                            <a:noFill/>
                          </a:ln>
                          <a:solidFill>
                            <a:prstClr val="black"/>
                          </a:solidFill>
                          <a:effectLst/>
                          <a:uLnTx/>
                          <a:uFillTx/>
                          <a:latin typeface="+mn-lt"/>
                          <a:ea typeface="+mn-ea"/>
                          <a:cs typeface="+mn-cs"/>
                        </a:rPr>
                        <a:t>
Learning is fun with our SUCCESS SPM e-Books that consist of videos, animations, and various interactive tools to help you learn efficiently.
Purchase and download now at
http://bit.ly/2C2LoXQ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31482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- 2018-02-26 12:29:00</a:t>
                      </a:r>
                      <a:r>
                        <a:rPr kumimoji="0" lang="en-US" sz="1000" b="0" i="0" u="none" strike="noStrike" kern="1200" cap="none" spc="0" normalizeH="0" baseline="0" noProof="0">
                          <a:ln>
                            <a:noFill/>
                          </a:ln>
                          <a:solidFill>
                            <a:prstClr val="black"/>
                          </a:solidFill>
                          <a:effectLst/>
                          <a:uLnTx/>
                          <a:uFillTx/>
                          <a:latin typeface="+mn-lt"/>
                          <a:ea typeface="+mn-ea"/>
                          <a:cs typeface="+mn-cs"/>
                        </a:rPr>
                        <a:t>
Proprioceptors are sensory receptors that relay information to the brain about our body's position. This process also helps us to detect the heavier object when we hold two objects with our eyes closed.
Try it yourself! 😀 
Source:
Oxford Fajar SUCCESS Science SPM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6968945"/>
                  </a:ext>
                </a:extLst>
              </a:tr>
            </a:tbl>
          </a:graphicData>
        </a:graphic>
      </p:graphicFrame>
      <p:sp>
        <p:nvSpPr>
          <p:cNvPr id="4" name="Text Placeholder 3">
            <a:extLst>
              <a:ext uri="{FF2B5EF4-FFF2-40B4-BE49-F238E27FC236}">
                <a16:creationId xmlns:a16="http://schemas.microsoft.com/office/drawing/2014/main" id="{205BE207-7947-41DB-B3AE-2A9F3761E72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530789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1FD29-D96C-4065-A360-8CA7BFBCA09B}"/>
              </a:ext>
            </a:extLst>
          </p:cNvPr>
          <p:cNvSpPr>
            <a:spLocks noGrp="1"/>
          </p:cNvSpPr>
          <p:nvPr>
            <p:ph type="title"/>
          </p:nvPr>
        </p:nvSpPr>
        <p:spPr/>
        <p:txBody>
          <a:bodyPr/>
          <a:lstStyle/>
          <a:p>
            <a:r>
              <a:rPr lang="en-US"/>
              <a:t>Facebook Own Posts Table - 2 of 9</a:t>
            </a:r>
          </a:p>
        </p:txBody>
      </p:sp>
      <p:graphicFrame>
        <p:nvGraphicFramePr>
          <p:cNvPr id="5" name="Table Placeholder 4">
            <a:extLst>
              <a:ext uri="{FF2B5EF4-FFF2-40B4-BE49-F238E27FC236}">
                <a16:creationId xmlns:a16="http://schemas.microsoft.com/office/drawing/2014/main" id="{C826E97A-10D4-47EA-8565-35BB4E776E3F}"/>
              </a:ext>
            </a:extLst>
          </p:cNvPr>
          <p:cNvGraphicFramePr>
            <a:graphicFrameLocks noGrp="1"/>
          </p:cNvGraphicFramePr>
          <p:nvPr>
            <p:ph type="tbl" sz="quarter" idx="13"/>
            <p:extLst>
              <p:ext uri="{D42A27DB-BD31-4B8C-83A1-F6EECF244321}">
                <p14:modId xmlns:p14="http://schemas.microsoft.com/office/powerpoint/2010/main" val="720968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6866897"/>
                    </a:ext>
                  </a:extLst>
                </a:gridCol>
                <a:gridCol w="658368">
                  <a:extLst>
                    <a:ext uri="{9D8B030D-6E8A-4147-A177-3AD203B41FA5}">
                      <a16:colId xmlns:a16="http://schemas.microsoft.com/office/drawing/2014/main" val="1549252446"/>
                    </a:ext>
                  </a:extLst>
                </a:gridCol>
                <a:gridCol w="658368">
                  <a:extLst>
                    <a:ext uri="{9D8B030D-6E8A-4147-A177-3AD203B41FA5}">
                      <a16:colId xmlns:a16="http://schemas.microsoft.com/office/drawing/2014/main" val="308012191"/>
                    </a:ext>
                  </a:extLst>
                </a:gridCol>
                <a:gridCol w="658368">
                  <a:extLst>
                    <a:ext uri="{9D8B030D-6E8A-4147-A177-3AD203B41FA5}">
                      <a16:colId xmlns:a16="http://schemas.microsoft.com/office/drawing/2014/main" val="454817622"/>
                    </a:ext>
                  </a:extLst>
                </a:gridCol>
                <a:gridCol w="658368">
                  <a:extLst>
                    <a:ext uri="{9D8B030D-6E8A-4147-A177-3AD203B41FA5}">
                      <a16:colId xmlns:a16="http://schemas.microsoft.com/office/drawing/2014/main" val="2056329051"/>
                    </a:ext>
                  </a:extLst>
                </a:gridCol>
                <a:gridCol w="658368">
                  <a:extLst>
                    <a:ext uri="{9D8B030D-6E8A-4147-A177-3AD203B41FA5}">
                      <a16:colId xmlns:a16="http://schemas.microsoft.com/office/drawing/2014/main" val="347143613"/>
                    </a:ext>
                  </a:extLst>
                </a:gridCol>
                <a:gridCol w="658368">
                  <a:extLst>
                    <a:ext uri="{9D8B030D-6E8A-4147-A177-3AD203B41FA5}">
                      <a16:colId xmlns:a16="http://schemas.microsoft.com/office/drawing/2014/main" val="2589345455"/>
                    </a:ext>
                  </a:extLst>
                </a:gridCol>
                <a:gridCol w="658368">
                  <a:extLst>
                    <a:ext uri="{9D8B030D-6E8A-4147-A177-3AD203B41FA5}">
                      <a16:colId xmlns:a16="http://schemas.microsoft.com/office/drawing/2014/main" val="2516374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13533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- 2018-02-24 14:24:00</a:t>
                      </a:r>
                      <a:r>
                        <a:rPr kumimoji="0" lang="en-US" sz="1000" b="0" i="0" u="none" strike="noStrike" kern="1200" cap="none" spc="0" normalizeH="0" baseline="0" noProof="0">
                          <a:ln>
                            <a:noFill/>
                          </a:ln>
                          <a:solidFill>
                            <a:prstClr val="black"/>
                          </a:solidFill>
                          <a:effectLst/>
                          <a:uLnTx/>
                          <a:uFillTx/>
                          <a:latin typeface="+mn-lt"/>
                          <a:ea typeface="+mn-ea"/>
                          <a:cs typeface="+mn-cs"/>
                        </a:rPr>
                        <a:t>
Wish to build your vocabulary?
Our Oxford English-English-Malay Dictionary is the perfect study companion for you! It helps you to develop better communication using English, and broaden your vocabulary to explore new words for essays.
Find out more at
http://bit.ly/2FXEk11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57479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- 2018-02-23 14:23:00</a:t>
                      </a:r>
                      <a:r>
                        <a:rPr kumimoji="0" lang="en-US" sz="1000" b="0" i="0" u="none" strike="noStrike" kern="1200" cap="none" spc="0" normalizeH="0" baseline="0" noProof="0">
                          <a:ln>
                            <a:noFill/>
                          </a:ln>
                          <a:solidFill>
                            <a:prstClr val="black"/>
                          </a:solidFill>
                          <a:effectLst/>
                          <a:uLnTx/>
                          <a:uFillTx/>
                          <a:latin typeface="+mn-lt"/>
                          <a:ea typeface="+mn-ea"/>
                          <a:cs typeface="+mn-cs"/>
                        </a:rPr>
                        <a:t>
Nothing to do while waiting for the bus or in the queue? You can now read concise notes, flash cards, or mind maps directly from the Memory Booster mobile apps for more effective learning at your go!
Learn more:
http://bit.ly/2EOKrFw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67296746"/>
                  </a:ext>
                </a:extLst>
              </a:tr>
            </a:tbl>
          </a:graphicData>
        </a:graphic>
      </p:graphicFrame>
      <p:sp>
        <p:nvSpPr>
          <p:cNvPr id="4" name="Text Placeholder 3">
            <a:extLst>
              <a:ext uri="{FF2B5EF4-FFF2-40B4-BE49-F238E27FC236}">
                <a16:creationId xmlns:a16="http://schemas.microsoft.com/office/drawing/2014/main" id="{58BA81A0-E950-47D2-BDE5-0447B8FDC5B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974467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FFF4E-BB3E-4BD1-B098-6B4E81B9C398}"/>
              </a:ext>
            </a:extLst>
          </p:cNvPr>
          <p:cNvSpPr>
            <a:spLocks noGrp="1"/>
          </p:cNvSpPr>
          <p:nvPr>
            <p:ph type="title"/>
          </p:nvPr>
        </p:nvSpPr>
        <p:spPr/>
        <p:txBody>
          <a:bodyPr/>
          <a:lstStyle/>
          <a:p>
            <a:r>
              <a:rPr lang="en-US"/>
              <a:t>Facebook Own Posts Table - 3 of 9</a:t>
            </a:r>
          </a:p>
        </p:txBody>
      </p:sp>
      <p:graphicFrame>
        <p:nvGraphicFramePr>
          <p:cNvPr id="5" name="Table Placeholder 4">
            <a:extLst>
              <a:ext uri="{FF2B5EF4-FFF2-40B4-BE49-F238E27FC236}">
                <a16:creationId xmlns:a16="http://schemas.microsoft.com/office/drawing/2014/main" id="{69C66070-92FA-464F-A677-6B83223A2E42}"/>
              </a:ext>
            </a:extLst>
          </p:cNvPr>
          <p:cNvGraphicFramePr>
            <a:graphicFrameLocks noGrp="1"/>
          </p:cNvGraphicFramePr>
          <p:nvPr>
            <p:ph type="tbl" sz="quarter" idx="13"/>
            <p:extLst>
              <p:ext uri="{D42A27DB-BD31-4B8C-83A1-F6EECF244321}">
                <p14:modId xmlns:p14="http://schemas.microsoft.com/office/powerpoint/2010/main" val="1697696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52743152"/>
                    </a:ext>
                  </a:extLst>
                </a:gridCol>
                <a:gridCol w="658368">
                  <a:extLst>
                    <a:ext uri="{9D8B030D-6E8A-4147-A177-3AD203B41FA5}">
                      <a16:colId xmlns:a16="http://schemas.microsoft.com/office/drawing/2014/main" val="3024211012"/>
                    </a:ext>
                  </a:extLst>
                </a:gridCol>
                <a:gridCol w="658368">
                  <a:extLst>
                    <a:ext uri="{9D8B030D-6E8A-4147-A177-3AD203B41FA5}">
                      <a16:colId xmlns:a16="http://schemas.microsoft.com/office/drawing/2014/main" val="2363711230"/>
                    </a:ext>
                  </a:extLst>
                </a:gridCol>
                <a:gridCol w="658368">
                  <a:extLst>
                    <a:ext uri="{9D8B030D-6E8A-4147-A177-3AD203B41FA5}">
                      <a16:colId xmlns:a16="http://schemas.microsoft.com/office/drawing/2014/main" val="160756069"/>
                    </a:ext>
                  </a:extLst>
                </a:gridCol>
                <a:gridCol w="658368">
                  <a:extLst>
                    <a:ext uri="{9D8B030D-6E8A-4147-A177-3AD203B41FA5}">
                      <a16:colId xmlns:a16="http://schemas.microsoft.com/office/drawing/2014/main" val="3112834300"/>
                    </a:ext>
                  </a:extLst>
                </a:gridCol>
                <a:gridCol w="658368">
                  <a:extLst>
                    <a:ext uri="{9D8B030D-6E8A-4147-A177-3AD203B41FA5}">
                      <a16:colId xmlns:a16="http://schemas.microsoft.com/office/drawing/2014/main" val="714357623"/>
                    </a:ext>
                  </a:extLst>
                </a:gridCol>
                <a:gridCol w="658368">
                  <a:extLst>
                    <a:ext uri="{9D8B030D-6E8A-4147-A177-3AD203B41FA5}">
                      <a16:colId xmlns:a16="http://schemas.microsoft.com/office/drawing/2014/main" val="2921836650"/>
                    </a:ext>
                  </a:extLst>
                </a:gridCol>
                <a:gridCol w="658368">
                  <a:extLst>
                    <a:ext uri="{9D8B030D-6E8A-4147-A177-3AD203B41FA5}">
                      <a16:colId xmlns:a16="http://schemas.microsoft.com/office/drawing/2014/main" val="4148231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01068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- 2018-02-21 12:57:00</a:t>
                      </a:r>
                      <a:r>
                        <a:rPr kumimoji="0" lang="en-US" sz="1000" b="0" i="0" u="none" strike="noStrike" kern="1200" cap="none" spc="0" normalizeH="0" baseline="0" noProof="0">
                          <a:ln>
                            <a:noFill/>
                          </a:ln>
                          <a:solidFill>
                            <a:prstClr val="black"/>
                          </a:solidFill>
                          <a:effectLst/>
                          <a:uLnTx/>
                          <a:uFillTx/>
                          <a:latin typeface="+mn-lt"/>
                          <a:ea typeface="+mn-ea"/>
                          <a:cs typeface="+mn-cs"/>
                        </a:rPr>
                        <a:t>
Tardigrades are the first known animals to survive in space vacuum. They can survive without water for over 100 years and can live in temperatures as low as -272.8 degree Celsius or under high pressure.
Besides, they have been found everywhere, from mountain tops to deep seas.
Source: 
Oxford Fajar Big Ideas Form 1 Science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52142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- 2018-02-20 17:56:00</a:t>
                      </a:r>
                      <a:r>
                        <a:rPr kumimoji="0" lang="en-US" sz="1000" b="0" i="0" u="none" strike="noStrike" kern="1200" cap="none" spc="0" normalizeH="0" baseline="0" noProof="0">
                          <a:ln>
                            <a:noFill/>
                          </a:ln>
                          <a:solidFill>
                            <a:prstClr val="black"/>
                          </a:solidFill>
                          <a:effectLst/>
                          <a:uLnTx/>
                          <a:uFillTx/>
                          <a:latin typeface="+mn-lt"/>
                          <a:ea typeface="+mn-ea"/>
                          <a:cs typeface="+mn-cs"/>
                        </a:rPr>
                        <a:t>
Reinforce what you have learnt in school with our Effective Practice series!
Written based on the latest KSSR syllabus, the series includes HOTS questions to brush up your knowledge!
Explore it now at
http://bit.ly/2GZIcQq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30741826"/>
                  </a:ext>
                </a:extLst>
              </a:tr>
            </a:tbl>
          </a:graphicData>
        </a:graphic>
      </p:graphicFrame>
      <p:sp>
        <p:nvSpPr>
          <p:cNvPr id="4" name="Text Placeholder 3">
            <a:extLst>
              <a:ext uri="{FF2B5EF4-FFF2-40B4-BE49-F238E27FC236}">
                <a16:creationId xmlns:a16="http://schemas.microsoft.com/office/drawing/2014/main" id="{4F708EC3-FF97-4514-96CB-34433301A2D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1515010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FD533-A043-4395-968E-FE419CCB4676}"/>
              </a:ext>
            </a:extLst>
          </p:cNvPr>
          <p:cNvSpPr>
            <a:spLocks noGrp="1"/>
          </p:cNvSpPr>
          <p:nvPr>
            <p:ph type="title"/>
          </p:nvPr>
        </p:nvSpPr>
        <p:spPr/>
        <p:txBody>
          <a:bodyPr/>
          <a:lstStyle/>
          <a:p>
            <a:r>
              <a:rPr lang="en-US"/>
              <a:t>Facebook Own Posts Table - 4 of 9</a:t>
            </a:r>
          </a:p>
        </p:txBody>
      </p:sp>
      <p:graphicFrame>
        <p:nvGraphicFramePr>
          <p:cNvPr id="5" name="Table Placeholder 4">
            <a:extLst>
              <a:ext uri="{FF2B5EF4-FFF2-40B4-BE49-F238E27FC236}">
                <a16:creationId xmlns:a16="http://schemas.microsoft.com/office/drawing/2014/main" id="{D71060AE-418B-4EB6-9546-FDB19D331CE4}"/>
              </a:ext>
            </a:extLst>
          </p:cNvPr>
          <p:cNvGraphicFramePr>
            <a:graphicFrameLocks noGrp="1"/>
          </p:cNvGraphicFramePr>
          <p:nvPr>
            <p:ph type="tbl" sz="quarter" idx="13"/>
            <p:extLst>
              <p:ext uri="{D42A27DB-BD31-4B8C-83A1-F6EECF244321}">
                <p14:modId xmlns:p14="http://schemas.microsoft.com/office/powerpoint/2010/main" val="2218141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45952528"/>
                    </a:ext>
                  </a:extLst>
                </a:gridCol>
                <a:gridCol w="658368">
                  <a:extLst>
                    <a:ext uri="{9D8B030D-6E8A-4147-A177-3AD203B41FA5}">
                      <a16:colId xmlns:a16="http://schemas.microsoft.com/office/drawing/2014/main" val="4238274197"/>
                    </a:ext>
                  </a:extLst>
                </a:gridCol>
                <a:gridCol w="658368">
                  <a:extLst>
                    <a:ext uri="{9D8B030D-6E8A-4147-A177-3AD203B41FA5}">
                      <a16:colId xmlns:a16="http://schemas.microsoft.com/office/drawing/2014/main" val="3175566164"/>
                    </a:ext>
                  </a:extLst>
                </a:gridCol>
                <a:gridCol w="658368">
                  <a:extLst>
                    <a:ext uri="{9D8B030D-6E8A-4147-A177-3AD203B41FA5}">
                      <a16:colId xmlns:a16="http://schemas.microsoft.com/office/drawing/2014/main" val="3290368381"/>
                    </a:ext>
                  </a:extLst>
                </a:gridCol>
                <a:gridCol w="658368">
                  <a:extLst>
                    <a:ext uri="{9D8B030D-6E8A-4147-A177-3AD203B41FA5}">
                      <a16:colId xmlns:a16="http://schemas.microsoft.com/office/drawing/2014/main" val="2185525612"/>
                    </a:ext>
                  </a:extLst>
                </a:gridCol>
                <a:gridCol w="658368">
                  <a:extLst>
                    <a:ext uri="{9D8B030D-6E8A-4147-A177-3AD203B41FA5}">
                      <a16:colId xmlns:a16="http://schemas.microsoft.com/office/drawing/2014/main" val="3916360671"/>
                    </a:ext>
                  </a:extLst>
                </a:gridCol>
                <a:gridCol w="658368">
                  <a:extLst>
                    <a:ext uri="{9D8B030D-6E8A-4147-A177-3AD203B41FA5}">
                      <a16:colId xmlns:a16="http://schemas.microsoft.com/office/drawing/2014/main" val="2622199297"/>
                    </a:ext>
                  </a:extLst>
                </a:gridCol>
                <a:gridCol w="658368">
                  <a:extLst>
                    <a:ext uri="{9D8B030D-6E8A-4147-A177-3AD203B41FA5}">
                      <a16:colId xmlns:a16="http://schemas.microsoft.com/office/drawing/2014/main" val="419576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28414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- 2018-02-19 12:20:00</a:t>
                      </a:r>
                      <a:r>
                        <a:rPr kumimoji="0" lang="en-US" sz="1000" b="0" i="0" u="none" strike="noStrike" kern="1200" cap="none" spc="0" normalizeH="0" baseline="0" noProof="0">
                          <a:ln>
                            <a:noFill/>
                          </a:ln>
                          <a:solidFill>
                            <a:prstClr val="black"/>
                          </a:solidFill>
                          <a:effectLst/>
                          <a:uLnTx/>
                          <a:uFillTx/>
                          <a:latin typeface="+mn-lt"/>
                          <a:ea typeface="+mn-ea"/>
                          <a:cs typeface="+mn-cs"/>
                        </a:rPr>
                        <a:t>
Besides ‘nevertheless’, do you know any other conjunctive adverbs? 😀😀
Learn about the word at
http://bit.ly/2nRzMBE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27170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- 2018-02-16 00:12:00</a:t>
                      </a:r>
                      <a:r>
                        <a:rPr kumimoji="0" lang="en-US" sz="1000" b="0" i="0" u="none" strike="noStrike" kern="1200" cap="none" spc="0" normalizeH="0" baseline="0" noProof="0">
                          <a:ln>
                            <a:noFill/>
                          </a:ln>
                          <a:solidFill>
                            <a:prstClr val="black"/>
                          </a:solidFill>
                          <a:effectLst/>
                          <a:uLnTx/>
                          <a:uFillTx/>
                          <a:latin typeface="+mn-lt"/>
                          <a:ea typeface="+mn-ea"/>
                          <a:cs typeface="+mn-cs"/>
                        </a:rPr>
                        <a:t>
Wishing you a year filled with immense joy and prosperity!
Happy Chinese New Year from all of us at Oxford Fajar.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47280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- 2018-02-15 17:00:00</a:t>
                      </a:r>
                      <a:r>
                        <a:rPr kumimoji="0" lang="en-US" sz="1000" b="0" i="0" u="none" strike="noStrike" kern="1200" cap="none" spc="0" normalizeH="0" baseline="0" noProof="0">
                          <a:ln>
                            <a:noFill/>
                          </a:ln>
                          <a:solidFill>
                            <a:prstClr val="black"/>
                          </a:solidFill>
                          <a:effectLst/>
                          <a:uLnTx/>
                          <a:uFillTx/>
                          <a:latin typeface="+mn-lt"/>
                          <a:ea typeface="+mn-ea"/>
                          <a:cs typeface="+mn-cs"/>
                        </a:rPr>
                        <a:t>
This is a common problem during Chinese New Year. Don’t you agree? :p
Have a safe journey back to your hometown for reunion dinner!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82372070"/>
                  </a:ext>
                </a:extLst>
              </a:tr>
            </a:tbl>
          </a:graphicData>
        </a:graphic>
      </p:graphicFrame>
      <p:sp>
        <p:nvSpPr>
          <p:cNvPr id="4" name="Text Placeholder 3">
            <a:extLst>
              <a:ext uri="{FF2B5EF4-FFF2-40B4-BE49-F238E27FC236}">
                <a16:creationId xmlns:a16="http://schemas.microsoft.com/office/drawing/2014/main" id="{F5FDE0A3-6CFF-4532-B519-A2DB2626C6A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1504806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FF7B7-1ADC-49F8-B3E7-C115AFF2E0F8}"/>
              </a:ext>
            </a:extLst>
          </p:cNvPr>
          <p:cNvSpPr>
            <a:spLocks noGrp="1"/>
          </p:cNvSpPr>
          <p:nvPr>
            <p:ph type="title"/>
          </p:nvPr>
        </p:nvSpPr>
        <p:spPr/>
        <p:txBody>
          <a:bodyPr/>
          <a:lstStyle/>
          <a:p>
            <a:r>
              <a:rPr lang="en-US"/>
              <a:t>Facebook Own Posts Table - 5 of 9</a:t>
            </a:r>
          </a:p>
        </p:txBody>
      </p:sp>
      <p:graphicFrame>
        <p:nvGraphicFramePr>
          <p:cNvPr id="5" name="Table Placeholder 4">
            <a:extLst>
              <a:ext uri="{FF2B5EF4-FFF2-40B4-BE49-F238E27FC236}">
                <a16:creationId xmlns:a16="http://schemas.microsoft.com/office/drawing/2014/main" id="{77543703-5A0A-41DF-AFF0-1AD5BAFAEB44}"/>
              </a:ext>
            </a:extLst>
          </p:cNvPr>
          <p:cNvGraphicFramePr>
            <a:graphicFrameLocks noGrp="1"/>
          </p:cNvGraphicFramePr>
          <p:nvPr>
            <p:ph type="tbl" sz="quarter" idx="13"/>
            <p:extLst>
              <p:ext uri="{D42A27DB-BD31-4B8C-83A1-F6EECF244321}">
                <p14:modId xmlns:p14="http://schemas.microsoft.com/office/powerpoint/2010/main" val="889529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01231872"/>
                    </a:ext>
                  </a:extLst>
                </a:gridCol>
                <a:gridCol w="658368">
                  <a:extLst>
                    <a:ext uri="{9D8B030D-6E8A-4147-A177-3AD203B41FA5}">
                      <a16:colId xmlns:a16="http://schemas.microsoft.com/office/drawing/2014/main" val="663762361"/>
                    </a:ext>
                  </a:extLst>
                </a:gridCol>
                <a:gridCol w="658368">
                  <a:extLst>
                    <a:ext uri="{9D8B030D-6E8A-4147-A177-3AD203B41FA5}">
                      <a16:colId xmlns:a16="http://schemas.microsoft.com/office/drawing/2014/main" val="2146429945"/>
                    </a:ext>
                  </a:extLst>
                </a:gridCol>
                <a:gridCol w="658368">
                  <a:extLst>
                    <a:ext uri="{9D8B030D-6E8A-4147-A177-3AD203B41FA5}">
                      <a16:colId xmlns:a16="http://schemas.microsoft.com/office/drawing/2014/main" val="4119161277"/>
                    </a:ext>
                  </a:extLst>
                </a:gridCol>
                <a:gridCol w="658368">
                  <a:extLst>
                    <a:ext uri="{9D8B030D-6E8A-4147-A177-3AD203B41FA5}">
                      <a16:colId xmlns:a16="http://schemas.microsoft.com/office/drawing/2014/main" val="1516495439"/>
                    </a:ext>
                  </a:extLst>
                </a:gridCol>
                <a:gridCol w="658368">
                  <a:extLst>
                    <a:ext uri="{9D8B030D-6E8A-4147-A177-3AD203B41FA5}">
                      <a16:colId xmlns:a16="http://schemas.microsoft.com/office/drawing/2014/main" val="1090653533"/>
                    </a:ext>
                  </a:extLst>
                </a:gridCol>
                <a:gridCol w="658368">
                  <a:extLst>
                    <a:ext uri="{9D8B030D-6E8A-4147-A177-3AD203B41FA5}">
                      <a16:colId xmlns:a16="http://schemas.microsoft.com/office/drawing/2014/main" val="1195271043"/>
                    </a:ext>
                  </a:extLst>
                </a:gridCol>
                <a:gridCol w="658368">
                  <a:extLst>
                    <a:ext uri="{9D8B030D-6E8A-4147-A177-3AD203B41FA5}">
                      <a16:colId xmlns:a16="http://schemas.microsoft.com/office/drawing/2014/main" val="3765603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62077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- 2018-02-15 12:19:35</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the 4 winners of our Back to School contest who will walk home with a set of Oxford Fajar e-Books and app!
Kindly send us a Facebook message so that we can arrange your prize delivery.
We hope that your learning process is more convenient and interactive with our e-Books and app :)
Thank you to everyone who joined the contest and do stay tuned to our Facebook page for more upcoming activities!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06262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- 2018-02-14 12:51:00</a:t>
                      </a:r>
                      <a:r>
                        <a:rPr kumimoji="0" lang="en-US" sz="1000" b="0" i="0" u="none" strike="noStrike" kern="1200" cap="none" spc="0" normalizeH="0" baseline="0" noProof="0">
                          <a:ln>
                            <a:noFill/>
                          </a:ln>
                          <a:solidFill>
                            <a:prstClr val="black"/>
                          </a:solidFill>
                          <a:effectLst/>
                          <a:uLnTx/>
                          <a:uFillTx/>
                          <a:latin typeface="+mn-lt"/>
                          <a:ea typeface="+mn-ea"/>
                          <a:cs typeface="+mn-cs"/>
                        </a:rPr>
                        <a:t>
Learn and practise at your own pace with Fully Worked Solutions SPM. You can also monitor your own performance anytime, anywhere – even on the way back to your hometown during this festive season!
Purchase and download now at
http://bit.ly/2C2LoXQ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99651213"/>
                  </a:ext>
                </a:extLst>
              </a:tr>
            </a:tbl>
          </a:graphicData>
        </a:graphic>
      </p:graphicFrame>
      <p:sp>
        <p:nvSpPr>
          <p:cNvPr id="4" name="Text Placeholder 3">
            <a:extLst>
              <a:ext uri="{FF2B5EF4-FFF2-40B4-BE49-F238E27FC236}">
                <a16:creationId xmlns:a16="http://schemas.microsoft.com/office/drawing/2014/main" id="{22C18925-D096-42E5-9170-F813BE03862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0239511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290B9-0C97-4BA8-85F1-C98DDC1C4B37}"/>
              </a:ext>
            </a:extLst>
          </p:cNvPr>
          <p:cNvSpPr>
            <a:spLocks noGrp="1"/>
          </p:cNvSpPr>
          <p:nvPr>
            <p:ph type="title"/>
          </p:nvPr>
        </p:nvSpPr>
        <p:spPr/>
        <p:txBody>
          <a:bodyPr/>
          <a:lstStyle/>
          <a:p>
            <a:r>
              <a:rPr lang="en-US"/>
              <a:t>Facebook Own Posts Table - 6 of 9</a:t>
            </a:r>
          </a:p>
        </p:txBody>
      </p:sp>
      <p:graphicFrame>
        <p:nvGraphicFramePr>
          <p:cNvPr id="5" name="Table Placeholder 4">
            <a:extLst>
              <a:ext uri="{FF2B5EF4-FFF2-40B4-BE49-F238E27FC236}">
                <a16:creationId xmlns:a16="http://schemas.microsoft.com/office/drawing/2014/main" id="{7A07501D-F987-49C3-9F94-C3076632C58E}"/>
              </a:ext>
            </a:extLst>
          </p:cNvPr>
          <p:cNvGraphicFramePr>
            <a:graphicFrameLocks noGrp="1"/>
          </p:cNvGraphicFramePr>
          <p:nvPr>
            <p:ph type="tbl" sz="quarter" idx="13"/>
            <p:extLst>
              <p:ext uri="{D42A27DB-BD31-4B8C-83A1-F6EECF244321}">
                <p14:modId xmlns:p14="http://schemas.microsoft.com/office/powerpoint/2010/main" val="3542233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77577142"/>
                    </a:ext>
                  </a:extLst>
                </a:gridCol>
                <a:gridCol w="658368">
                  <a:extLst>
                    <a:ext uri="{9D8B030D-6E8A-4147-A177-3AD203B41FA5}">
                      <a16:colId xmlns:a16="http://schemas.microsoft.com/office/drawing/2014/main" val="3874478652"/>
                    </a:ext>
                  </a:extLst>
                </a:gridCol>
                <a:gridCol w="658368">
                  <a:extLst>
                    <a:ext uri="{9D8B030D-6E8A-4147-A177-3AD203B41FA5}">
                      <a16:colId xmlns:a16="http://schemas.microsoft.com/office/drawing/2014/main" val="2731648451"/>
                    </a:ext>
                  </a:extLst>
                </a:gridCol>
                <a:gridCol w="658368">
                  <a:extLst>
                    <a:ext uri="{9D8B030D-6E8A-4147-A177-3AD203B41FA5}">
                      <a16:colId xmlns:a16="http://schemas.microsoft.com/office/drawing/2014/main" val="284808307"/>
                    </a:ext>
                  </a:extLst>
                </a:gridCol>
                <a:gridCol w="658368">
                  <a:extLst>
                    <a:ext uri="{9D8B030D-6E8A-4147-A177-3AD203B41FA5}">
                      <a16:colId xmlns:a16="http://schemas.microsoft.com/office/drawing/2014/main" val="2955700747"/>
                    </a:ext>
                  </a:extLst>
                </a:gridCol>
                <a:gridCol w="658368">
                  <a:extLst>
                    <a:ext uri="{9D8B030D-6E8A-4147-A177-3AD203B41FA5}">
                      <a16:colId xmlns:a16="http://schemas.microsoft.com/office/drawing/2014/main" val="4033521802"/>
                    </a:ext>
                  </a:extLst>
                </a:gridCol>
                <a:gridCol w="658368">
                  <a:extLst>
                    <a:ext uri="{9D8B030D-6E8A-4147-A177-3AD203B41FA5}">
                      <a16:colId xmlns:a16="http://schemas.microsoft.com/office/drawing/2014/main" val="4244362744"/>
                    </a:ext>
                  </a:extLst>
                </a:gridCol>
                <a:gridCol w="658368">
                  <a:extLst>
                    <a:ext uri="{9D8B030D-6E8A-4147-A177-3AD203B41FA5}">
                      <a16:colId xmlns:a16="http://schemas.microsoft.com/office/drawing/2014/main" val="81167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47464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- 2018-02-13 11:50:00</a:t>
                      </a:r>
                      <a:r>
                        <a:rPr kumimoji="0" lang="en-US" sz="1000" b="0" i="0" u="none" strike="noStrike" kern="1200" cap="none" spc="0" normalizeH="0" baseline="0" noProof="0">
                          <a:ln>
                            <a:noFill/>
                          </a:ln>
                          <a:solidFill>
                            <a:prstClr val="black"/>
                          </a:solidFill>
                          <a:effectLst/>
                          <a:uLnTx/>
                          <a:uFillTx/>
                          <a:latin typeface="+mn-lt"/>
                          <a:ea typeface="+mn-ea"/>
                          <a:cs typeface="+mn-cs"/>
                        </a:rPr>
                        <a:t>
It’s 3 more days till Chinese New Year! Here’s a small tip to stay healthy during the holidays.
Eating healthy snacks, like fruit or yogurt bar with nuts before visiting not only helps increase your daily fibre intake but also helps prevent overeating during your visit!
Source:
https://www.mountelizabeth.com.sg/healthplus/article/7-tips-to-stay-slim-and-healthy-chinese-new-year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58304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- 2018-02-12 14:49:00</a:t>
                      </a:r>
                      <a:r>
                        <a:rPr kumimoji="0" lang="en-US" sz="1000" b="0" i="0" u="none" strike="noStrike" kern="1200" cap="none" spc="0" normalizeH="0" baseline="0" noProof="0">
                          <a:ln>
                            <a:noFill/>
                          </a:ln>
                          <a:solidFill>
                            <a:prstClr val="black"/>
                          </a:solidFill>
                          <a:effectLst/>
                          <a:uLnTx/>
                          <a:uFillTx/>
                          <a:latin typeface="+mn-lt"/>
                          <a:ea typeface="+mn-ea"/>
                          <a:cs typeface="+mn-cs"/>
                        </a:rPr>
                        <a:t>
Can you calculate how many cells an average adult human body makes in one day? : )
Source:
Oxford Fajar SUCCESS Science SPM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20949254"/>
                  </a:ext>
                </a:extLst>
              </a:tr>
            </a:tbl>
          </a:graphicData>
        </a:graphic>
      </p:graphicFrame>
      <p:sp>
        <p:nvSpPr>
          <p:cNvPr id="4" name="Text Placeholder 3">
            <a:extLst>
              <a:ext uri="{FF2B5EF4-FFF2-40B4-BE49-F238E27FC236}">
                <a16:creationId xmlns:a16="http://schemas.microsoft.com/office/drawing/2014/main" id="{33784FC8-7DB1-4B26-92C5-DE682FACC24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7560355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3B1BC-F583-4BAE-B956-9D78B2E5345F}"/>
              </a:ext>
            </a:extLst>
          </p:cNvPr>
          <p:cNvSpPr>
            <a:spLocks noGrp="1"/>
          </p:cNvSpPr>
          <p:nvPr>
            <p:ph type="title"/>
          </p:nvPr>
        </p:nvSpPr>
        <p:spPr/>
        <p:txBody>
          <a:bodyPr/>
          <a:lstStyle/>
          <a:p>
            <a:r>
              <a:rPr lang="en-US"/>
              <a:t>Facebook Own Posts Table - 7 of 9</a:t>
            </a:r>
          </a:p>
        </p:txBody>
      </p:sp>
      <p:graphicFrame>
        <p:nvGraphicFramePr>
          <p:cNvPr id="5" name="Table Placeholder 4">
            <a:extLst>
              <a:ext uri="{FF2B5EF4-FFF2-40B4-BE49-F238E27FC236}">
                <a16:creationId xmlns:a16="http://schemas.microsoft.com/office/drawing/2014/main" id="{A58A528C-6ECD-40DB-A66D-997FB62EE57F}"/>
              </a:ext>
            </a:extLst>
          </p:cNvPr>
          <p:cNvGraphicFramePr>
            <a:graphicFrameLocks noGrp="1"/>
          </p:cNvGraphicFramePr>
          <p:nvPr>
            <p:ph type="tbl" sz="quarter" idx="13"/>
            <p:extLst>
              <p:ext uri="{D42A27DB-BD31-4B8C-83A1-F6EECF244321}">
                <p14:modId xmlns:p14="http://schemas.microsoft.com/office/powerpoint/2010/main" val="1592719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33264887"/>
                    </a:ext>
                  </a:extLst>
                </a:gridCol>
                <a:gridCol w="658368">
                  <a:extLst>
                    <a:ext uri="{9D8B030D-6E8A-4147-A177-3AD203B41FA5}">
                      <a16:colId xmlns:a16="http://schemas.microsoft.com/office/drawing/2014/main" val="1813260049"/>
                    </a:ext>
                  </a:extLst>
                </a:gridCol>
                <a:gridCol w="658368">
                  <a:extLst>
                    <a:ext uri="{9D8B030D-6E8A-4147-A177-3AD203B41FA5}">
                      <a16:colId xmlns:a16="http://schemas.microsoft.com/office/drawing/2014/main" val="3527388577"/>
                    </a:ext>
                  </a:extLst>
                </a:gridCol>
                <a:gridCol w="658368">
                  <a:extLst>
                    <a:ext uri="{9D8B030D-6E8A-4147-A177-3AD203B41FA5}">
                      <a16:colId xmlns:a16="http://schemas.microsoft.com/office/drawing/2014/main" val="4023340209"/>
                    </a:ext>
                  </a:extLst>
                </a:gridCol>
                <a:gridCol w="658368">
                  <a:extLst>
                    <a:ext uri="{9D8B030D-6E8A-4147-A177-3AD203B41FA5}">
                      <a16:colId xmlns:a16="http://schemas.microsoft.com/office/drawing/2014/main" val="771796894"/>
                    </a:ext>
                  </a:extLst>
                </a:gridCol>
                <a:gridCol w="658368">
                  <a:extLst>
                    <a:ext uri="{9D8B030D-6E8A-4147-A177-3AD203B41FA5}">
                      <a16:colId xmlns:a16="http://schemas.microsoft.com/office/drawing/2014/main" val="1225566136"/>
                    </a:ext>
                  </a:extLst>
                </a:gridCol>
                <a:gridCol w="658368">
                  <a:extLst>
                    <a:ext uri="{9D8B030D-6E8A-4147-A177-3AD203B41FA5}">
                      <a16:colId xmlns:a16="http://schemas.microsoft.com/office/drawing/2014/main" val="2383271004"/>
                    </a:ext>
                  </a:extLst>
                </a:gridCol>
                <a:gridCol w="658368">
                  <a:extLst>
                    <a:ext uri="{9D8B030D-6E8A-4147-A177-3AD203B41FA5}">
                      <a16:colId xmlns:a16="http://schemas.microsoft.com/office/drawing/2014/main" val="1200470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19485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- 2018-02-10 13:49:00</a:t>
                      </a:r>
                      <a:r>
                        <a:rPr kumimoji="0" lang="en-US" sz="1000" b="0" i="0" u="none" strike="noStrike" kern="1200" cap="none" spc="0" normalizeH="0" baseline="0" noProof="0">
                          <a:ln>
                            <a:noFill/>
                          </a:ln>
                          <a:solidFill>
                            <a:prstClr val="black"/>
                          </a:solidFill>
                          <a:effectLst/>
                          <a:uLnTx/>
                          <a:uFillTx/>
                          <a:latin typeface="+mn-lt"/>
                          <a:ea typeface="+mn-ea"/>
                          <a:cs typeface="+mn-cs"/>
                        </a:rPr>
                        <a:t>
On a cold day, a cat curls into a ball to conserve heat energy. Its fur stands up to trap air as a heat insulator in order to stay warm.
On a hot day, a cat licks its fur to cool its body. When saliva evaporates from the cat's fur, it provides a cooling effect.
For those of you who have cats as pets, did you notice how your cat acts in different weather conditions? : )
Source:
Oxford Fajar Big Ideas Form 1 Science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43845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- 2018-02-09 12:00:00</a:t>
                      </a:r>
                      <a:r>
                        <a:rPr kumimoji="0" lang="en-US" sz="1000" b="0" i="0" u="none" strike="noStrike" kern="1200" cap="none" spc="0" normalizeH="0" baseline="0" noProof="0">
                          <a:ln>
                            <a:noFill/>
                          </a:ln>
                          <a:solidFill>
                            <a:prstClr val="black"/>
                          </a:solidFill>
                          <a:effectLst/>
                          <a:uLnTx/>
                          <a:uFillTx/>
                          <a:latin typeface="+mn-lt"/>
                          <a:ea typeface="+mn-ea"/>
                          <a:cs typeface="+mn-cs"/>
                        </a:rPr>
                        <a:t>
Doing your revision via visual, audio, and kinesthetic learning can improve your memory by approximately 80% more than to just one learning method.
Combine various learning methods like reading aloud, answering questions, making notes, drawing mind maps, or using whiteboards and gadgets to get the best learning results.
Source:
Oxford Fajar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15133585"/>
                  </a:ext>
                </a:extLst>
              </a:tr>
            </a:tbl>
          </a:graphicData>
        </a:graphic>
      </p:graphicFrame>
      <p:sp>
        <p:nvSpPr>
          <p:cNvPr id="4" name="Text Placeholder 3">
            <a:extLst>
              <a:ext uri="{FF2B5EF4-FFF2-40B4-BE49-F238E27FC236}">
                <a16:creationId xmlns:a16="http://schemas.microsoft.com/office/drawing/2014/main" id="{F8A58724-38B0-4A57-A4B2-FA30CC3D74D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9766781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EEFED-5201-4712-9289-BB80360FB345}"/>
              </a:ext>
            </a:extLst>
          </p:cNvPr>
          <p:cNvSpPr>
            <a:spLocks noGrp="1"/>
          </p:cNvSpPr>
          <p:nvPr>
            <p:ph type="title"/>
          </p:nvPr>
        </p:nvSpPr>
        <p:spPr/>
        <p:txBody>
          <a:bodyPr/>
          <a:lstStyle/>
          <a:p>
            <a:r>
              <a:rPr lang="en-US"/>
              <a:t>Facebook Own Posts Table - 8 of 9</a:t>
            </a:r>
          </a:p>
        </p:txBody>
      </p:sp>
      <p:graphicFrame>
        <p:nvGraphicFramePr>
          <p:cNvPr id="5" name="Table Placeholder 4">
            <a:extLst>
              <a:ext uri="{FF2B5EF4-FFF2-40B4-BE49-F238E27FC236}">
                <a16:creationId xmlns:a16="http://schemas.microsoft.com/office/drawing/2014/main" id="{7AD4E2EC-638B-49D1-8628-A7C794D6B3E2}"/>
              </a:ext>
            </a:extLst>
          </p:cNvPr>
          <p:cNvGraphicFramePr>
            <a:graphicFrameLocks noGrp="1"/>
          </p:cNvGraphicFramePr>
          <p:nvPr>
            <p:ph type="tbl" sz="quarter" idx="13"/>
            <p:extLst>
              <p:ext uri="{D42A27DB-BD31-4B8C-83A1-F6EECF244321}">
                <p14:modId xmlns:p14="http://schemas.microsoft.com/office/powerpoint/2010/main" val="2794215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19549128"/>
                    </a:ext>
                  </a:extLst>
                </a:gridCol>
                <a:gridCol w="658368">
                  <a:extLst>
                    <a:ext uri="{9D8B030D-6E8A-4147-A177-3AD203B41FA5}">
                      <a16:colId xmlns:a16="http://schemas.microsoft.com/office/drawing/2014/main" val="1521634239"/>
                    </a:ext>
                  </a:extLst>
                </a:gridCol>
                <a:gridCol w="658368">
                  <a:extLst>
                    <a:ext uri="{9D8B030D-6E8A-4147-A177-3AD203B41FA5}">
                      <a16:colId xmlns:a16="http://schemas.microsoft.com/office/drawing/2014/main" val="3597045001"/>
                    </a:ext>
                  </a:extLst>
                </a:gridCol>
                <a:gridCol w="658368">
                  <a:extLst>
                    <a:ext uri="{9D8B030D-6E8A-4147-A177-3AD203B41FA5}">
                      <a16:colId xmlns:a16="http://schemas.microsoft.com/office/drawing/2014/main" val="1561690001"/>
                    </a:ext>
                  </a:extLst>
                </a:gridCol>
                <a:gridCol w="658368">
                  <a:extLst>
                    <a:ext uri="{9D8B030D-6E8A-4147-A177-3AD203B41FA5}">
                      <a16:colId xmlns:a16="http://schemas.microsoft.com/office/drawing/2014/main" val="2434510951"/>
                    </a:ext>
                  </a:extLst>
                </a:gridCol>
                <a:gridCol w="658368">
                  <a:extLst>
                    <a:ext uri="{9D8B030D-6E8A-4147-A177-3AD203B41FA5}">
                      <a16:colId xmlns:a16="http://schemas.microsoft.com/office/drawing/2014/main" val="2710902377"/>
                    </a:ext>
                  </a:extLst>
                </a:gridCol>
                <a:gridCol w="658368">
                  <a:extLst>
                    <a:ext uri="{9D8B030D-6E8A-4147-A177-3AD203B41FA5}">
                      <a16:colId xmlns:a16="http://schemas.microsoft.com/office/drawing/2014/main" val="2259407351"/>
                    </a:ext>
                  </a:extLst>
                </a:gridCol>
                <a:gridCol w="658368">
                  <a:extLst>
                    <a:ext uri="{9D8B030D-6E8A-4147-A177-3AD203B41FA5}">
                      <a16:colId xmlns:a16="http://schemas.microsoft.com/office/drawing/2014/main" val="2972763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59404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- 2018-02-07 13:30:00</a:t>
                      </a:r>
                      <a:r>
                        <a:rPr kumimoji="0" lang="en-US" sz="1000" b="0" i="0" u="none" strike="noStrike" kern="1200" cap="none" spc="0" normalizeH="0" baseline="0" noProof="0">
                          <a:ln>
                            <a:noFill/>
                          </a:ln>
                          <a:solidFill>
                            <a:prstClr val="black"/>
                          </a:solidFill>
                          <a:effectLst/>
                          <a:uLnTx/>
                          <a:uFillTx/>
                          <a:latin typeface="+mn-lt"/>
                          <a:ea typeface="+mn-ea"/>
                          <a:cs typeface="+mn-cs"/>
                        </a:rPr>
                        <a:t>
Prepping for your upcoming test but will be travelling during the upcoming festive season?
Download the free trial Memory Booster Plus apps so that you can squeeze in that quick revision anytime, anywhere for an effective exam preparation (even in the car in between visiting friends and family)!
Download now!
http://bit.ly/2BIp9KY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65362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- 2018-02-05 13:40:00</a:t>
                      </a:r>
                      <a:r>
                        <a:rPr kumimoji="0" lang="en-US" sz="1000" b="0" i="0" u="none" strike="noStrike" kern="1200" cap="none" spc="0" normalizeH="0" baseline="0" noProof="0">
                          <a:ln>
                            <a:noFill/>
                          </a:ln>
                          <a:solidFill>
                            <a:prstClr val="black"/>
                          </a:solidFill>
                          <a:effectLst/>
                          <a:uLnTx/>
                          <a:uFillTx/>
                          <a:latin typeface="+mn-lt"/>
                          <a:ea typeface="+mn-ea"/>
                          <a:cs typeface="+mn-cs"/>
                        </a:rPr>
                        <a:t>
Can you list down examples of objects that can be described as ‘exquisite’? :)
Source:
Oxford English-English-Malay Dictionary Third Edition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23378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- 2018-02-03 10:00:00</a:t>
                      </a:r>
                      <a:r>
                        <a:rPr kumimoji="0" lang="en-US" sz="1000" b="0" i="0" u="none" strike="noStrike" kern="1200" cap="none" spc="0" normalizeH="0" baseline="0" noProof="0">
                          <a:ln>
                            <a:noFill/>
                          </a:ln>
                          <a:solidFill>
                            <a:prstClr val="black"/>
                          </a:solidFill>
                          <a:effectLst/>
                          <a:uLnTx/>
                          <a:uFillTx/>
                          <a:latin typeface="+mn-lt"/>
                          <a:ea typeface="+mn-ea"/>
                          <a:cs typeface="+mn-cs"/>
                        </a:rPr>
                        <a:t>
Our Back to School contest has finally come to an end. Thank you for participating and we will be announcing the winners soon, who will get Oxford Fajar SPM e-Books for FREE!
Do stay tuned to our Facebook Page for the update!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1616753"/>
                  </a:ext>
                </a:extLst>
              </a:tr>
            </a:tbl>
          </a:graphicData>
        </a:graphic>
      </p:graphicFrame>
      <p:sp>
        <p:nvSpPr>
          <p:cNvPr id="4" name="Text Placeholder 3">
            <a:extLst>
              <a:ext uri="{FF2B5EF4-FFF2-40B4-BE49-F238E27FC236}">
                <a16:creationId xmlns:a16="http://schemas.microsoft.com/office/drawing/2014/main" id="{F3A9B2E9-9FF5-4371-83DD-9AE86E85DCF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5633240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DED1D-AEDD-472B-9F4E-0152E8449E31}"/>
              </a:ext>
            </a:extLst>
          </p:cNvPr>
          <p:cNvSpPr>
            <a:spLocks noGrp="1"/>
          </p:cNvSpPr>
          <p:nvPr>
            <p:ph type="title"/>
          </p:nvPr>
        </p:nvSpPr>
        <p:spPr/>
        <p:txBody>
          <a:bodyPr/>
          <a:lstStyle/>
          <a:p>
            <a:r>
              <a:rPr lang="en-US"/>
              <a:t>Facebook Own Posts Table - 9 of 9</a:t>
            </a:r>
          </a:p>
        </p:txBody>
      </p:sp>
      <p:graphicFrame>
        <p:nvGraphicFramePr>
          <p:cNvPr id="5" name="Table Placeholder 4">
            <a:extLst>
              <a:ext uri="{FF2B5EF4-FFF2-40B4-BE49-F238E27FC236}">
                <a16:creationId xmlns:a16="http://schemas.microsoft.com/office/drawing/2014/main" id="{AF16EB4D-EE81-47E0-A528-E80E1479D62D}"/>
              </a:ext>
            </a:extLst>
          </p:cNvPr>
          <p:cNvGraphicFramePr>
            <a:graphicFrameLocks noGrp="1"/>
          </p:cNvGraphicFramePr>
          <p:nvPr>
            <p:ph type="tbl" sz="quarter" idx="13"/>
            <p:extLst>
              <p:ext uri="{D42A27DB-BD31-4B8C-83A1-F6EECF244321}">
                <p14:modId xmlns:p14="http://schemas.microsoft.com/office/powerpoint/2010/main" val="793499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55429271"/>
                    </a:ext>
                  </a:extLst>
                </a:gridCol>
                <a:gridCol w="658368">
                  <a:extLst>
                    <a:ext uri="{9D8B030D-6E8A-4147-A177-3AD203B41FA5}">
                      <a16:colId xmlns:a16="http://schemas.microsoft.com/office/drawing/2014/main" val="1214908511"/>
                    </a:ext>
                  </a:extLst>
                </a:gridCol>
                <a:gridCol w="658368">
                  <a:extLst>
                    <a:ext uri="{9D8B030D-6E8A-4147-A177-3AD203B41FA5}">
                      <a16:colId xmlns:a16="http://schemas.microsoft.com/office/drawing/2014/main" val="2695374299"/>
                    </a:ext>
                  </a:extLst>
                </a:gridCol>
                <a:gridCol w="658368">
                  <a:extLst>
                    <a:ext uri="{9D8B030D-6E8A-4147-A177-3AD203B41FA5}">
                      <a16:colId xmlns:a16="http://schemas.microsoft.com/office/drawing/2014/main" val="3980171581"/>
                    </a:ext>
                  </a:extLst>
                </a:gridCol>
                <a:gridCol w="658368">
                  <a:extLst>
                    <a:ext uri="{9D8B030D-6E8A-4147-A177-3AD203B41FA5}">
                      <a16:colId xmlns:a16="http://schemas.microsoft.com/office/drawing/2014/main" val="3775683250"/>
                    </a:ext>
                  </a:extLst>
                </a:gridCol>
                <a:gridCol w="658368">
                  <a:extLst>
                    <a:ext uri="{9D8B030D-6E8A-4147-A177-3AD203B41FA5}">
                      <a16:colId xmlns:a16="http://schemas.microsoft.com/office/drawing/2014/main" val="1223456377"/>
                    </a:ext>
                  </a:extLst>
                </a:gridCol>
                <a:gridCol w="658368">
                  <a:extLst>
                    <a:ext uri="{9D8B030D-6E8A-4147-A177-3AD203B41FA5}">
                      <a16:colId xmlns:a16="http://schemas.microsoft.com/office/drawing/2014/main" val="406339398"/>
                    </a:ext>
                  </a:extLst>
                </a:gridCol>
                <a:gridCol w="658368">
                  <a:extLst>
                    <a:ext uri="{9D8B030D-6E8A-4147-A177-3AD203B41FA5}">
                      <a16:colId xmlns:a16="http://schemas.microsoft.com/office/drawing/2014/main" val="3151376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33792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- 2018-02-02 17:00:00</a:t>
                      </a:r>
                      <a:r>
                        <a:rPr kumimoji="0" lang="en-US" sz="1000" b="0" i="0" u="none" strike="noStrike" kern="1200" cap="none" spc="0" normalizeH="0" baseline="0" noProof="0">
                          <a:ln>
                            <a:noFill/>
                          </a:ln>
                          <a:solidFill>
                            <a:prstClr val="black"/>
                          </a:solidFill>
                          <a:effectLst/>
                          <a:uLnTx/>
                          <a:uFillTx/>
                          <a:latin typeface="+mn-lt"/>
                          <a:ea typeface="+mn-ea"/>
                          <a:cs typeface="+mn-cs"/>
                        </a:rPr>
                        <a:t>
Can’t focus for long periods during your revision?
Get yourself Oxford Fajar’s Big Ideas Reference Text for an easy and fun learning session! 
It is highly illustrative with manga cartoons to attract your attention and stay focused!
https://www.oxfordfajar.com.my/search#term=big%20ideas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54635846"/>
                  </a:ext>
                </a:extLst>
              </a:tr>
            </a:tbl>
          </a:graphicData>
        </a:graphic>
      </p:graphicFrame>
      <p:sp>
        <p:nvSpPr>
          <p:cNvPr id="4" name="Text Placeholder 3">
            <a:extLst>
              <a:ext uri="{FF2B5EF4-FFF2-40B4-BE49-F238E27FC236}">
                <a16:creationId xmlns:a16="http://schemas.microsoft.com/office/drawing/2014/main" id="{0AF63A56-BD5C-4317-AD2F-5AAB0FA8DA7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2986102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DDD2A-ACF2-4036-AAE3-31FCDCE820C4}"/>
              </a:ext>
            </a:extLst>
          </p:cNvPr>
          <p:cNvSpPr>
            <a:spLocks noGrp="1"/>
          </p:cNvSpPr>
          <p:nvPr>
            <p:ph type="title"/>
          </p:nvPr>
        </p:nvSpPr>
        <p:spPr/>
        <p:txBody>
          <a:bodyPr/>
          <a:lstStyle/>
          <a:p>
            <a:r>
              <a:rPr lang="en-US"/>
              <a:t>Facebook Own Posts Table - 1 of 20</a:t>
            </a:r>
          </a:p>
        </p:txBody>
      </p:sp>
      <p:graphicFrame>
        <p:nvGraphicFramePr>
          <p:cNvPr id="5" name="Table Placeholder 4">
            <a:extLst>
              <a:ext uri="{FF2B5EF4-FFF2-40B4-BE49-F238E27FC236}">
                <a16:creationId xmlns:a16="http://schemas.microsoft.com/office/drawing/2014/main" id="{90788D59-5F42-4EE3-989D-A18671585E75}"/>
              </a:ext>
            </a:extLst>
          </p:cNvPr>
          <p:cNvGraphicFramePr>
            <a:graphicFrameLocks noGrp="1"/>
          </p:cNvGraphicFramePr>
          <p:nvPr>
            <p:ph type="tbl" sz="quarter" idx="13"/>
            <p:extLst>
              <p:ext uri="{D42A27DB-BD31-4B8C-83A1-F6EECF244321}">
                <p14:modId xmlns:p14="http://schemas.microsoft.com/office/powerpoint/2010/main" val="632299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42521787"/>
                    </a:ext>
                  </a:extLst>
                </a:gridCol>
                <a:gridCol w="246888">
                  <a:extLst>
                    <a:ext uri="{9D8B030D-6E8A-4147-A177-3AD203B41FA5}">
                      <a16:colId xmlns:a16="http://schemas.microsoft.com/office/drawing/2014/main" val="4057135629"/>
                    </a:ext>
                  </a:extLst>
                </a:gridCol>
                <a:gridCol w="246888">
                  <a:extLst>
                    <a:ext uri="{9D8B030D-6E8A-4147-A177-3AD203B41FA5}">
                      <a16:colId xmlns:a16="http://schemas.microsoft.com/office/drawing/2014/main" val="2461380844"/>
                    </a:ext>
                  </a:extLst>
                </a:gridCol>
                <a:gridCol w="246888">
                  <a:extLst>
                    <a:ext uri="{9D8B030D-6E8A-4147-A177-3AD203B41FA5}">
                      <a16:colId xmlns:a16="http://schemas.microsoft.com/office/drawing/2014/main" val="1843195974"/>
                    </a:ext>
                  </a:extLst>
                </a:gridCol>
                <a:gridCol w="246888">
                  <a:extLst>
                    <a:ext uri="{9D8B030D-6E8A-4147-A177-3AD203B41FA5}">
                      <a16:colId xmlns:a16="http://schemas.microsoft.com/office/drawing/2014/main" val="212913933"/>
                    </a:ext>
                  </a:extLst>
                </a:gridCol>
                <a:gridCol w="246888">
                  <a:extLst>
                    <a:ext uri="{9D8B030D-6E8A-4147-A177-3AD203B41FA5}">
                      <a16:colId xmlns:a16="http://schemas.microsoft.com/office/drawing/2014/main" val="2967348283"/>
                    </a:ext>
                  </a:extLst>
                </a:gridCol>
                <a:gridCol w="246888">
                  <a:extLst>
                    <a:ext uri="{9D8B030D-6E8A-4147-A177-3AD203B41FA5}">
                      <a16:colId xmlns:a16="http://schemas.microsoft.com/office/drawing/2014/main" val="2142182156"/>
                    </a:ext>
                  </a:extLst>
                </a:gridCol>
                <a:gridCol w="246888">
                  <a:extLst>
                    <a:ext uri="{9D8B030D-6E8A-4147-A177-3AD203B41FA5}">
                      <a16:colId xmlns:a16="http://schemas.microsoft.com/office/drawing/2014/main" val="4182813360"/>
                    </a:ext>
                  </a:extLst>
                </a:gridCol>
                <a:gridCol w="246888">
                  <a:extLst>
                    <a:ext uri="{9D8B030D-6E8A-4147-A177-3AD203B41FA5}">
                      <a16:colId xmlns:a16="http://schemas.microsoft.com/office/drawing/2014/main" val="1777922044"/>
                    </a:ext>
                  </a:extLst>
                </a:gridCol>
                <a:gridCol w="246888">
                  <a:extLst>
                    <a:ext uri="{9D8B030D-6E8A-4147-A177-3AD203B41FA5}">
                      <a16:colId xmlns:a16="http://schemas.microsoft.com/office/drawing/2014/main" val="4146436953"/>
                    </a:ext>
                  </a:extLst>
                </a:gridCol>
                <a:gridCol w="246888">
                  <a:extLst>
                    <a:ext uri="{9D8B030D-6E8A-4147-A177-3AD203B41FA5}">
                      <a16:colId xmlns:a16="http://schemas.microsoft.com/office/drawing/2014/main" val="303355359"/>
                    </a:ext>
                  </a:extLst>
                </a:gridCol>
                <a:gridCol w="246888">
                  <a:extLst>
                    <a:ext uri="{9D8B030D-6E8A-4147-A177-3AD203B41FA5}">
                      <a16:colId xmlns:a16="http://schemas.microsoft.com/office/drawing/2014/main" val="4128283062"/>
                    </a:ext>
                  </a:extLst>
                </a:gridCol>
                <a:gridCol w="246888">
                  <a:extLst>
                    <a:ext uri="{9D8B030D-6E8A-4147-A177-3AD203B41FA5}">
                      <a16:colId xmlns:a16="http://schemas.microsoft.com/office/drawing/2014/main" val="3485509415"/>
                    </a:ext>
                  </a:extLst>
                </a:gridCol>
                <a:gridCol w="246888">
                  <a:extLst>
                    <a:ext uri="{9D8B030D-6E8A-4147-A177-3AD203B41FA5}">
                      <a16:colId xmlns:a16="http://schemas.microsoft.com/office/drawing/2014/main" val="1925283136"/>
                    </a:ext>
                  </a:extLst>
                </a:gridCol>
                <a:gridCol w="246888">
                  <a:extLst>
                    <a:ext uri="{9D8B030D-6E8A-4147-A177-3AD203B41FA5}">
                      <a16:colId xmlns:a16="http://schemas.microsoft.com/office/drawing/2014/main" val="1936396217"/>
                    </a:ext>
                  </a:extLst>
                </a:gridCol>
                <a:gridCol w="246888">
                  <a:extLst>
                    <a:ext uri="{9D8B030D-6E8A-4147-A177-3AD203B41FA5}">
                      <a16:colId xmlns:a16="http://schemas.microsoft.com/office/drawing/2014/main" val="3749471651"/>
                    </a:ext>
                  </a:extLst>
                </a:gridCol>
                <a:gridCol w="246888">
                  <a:extLst>
                    <a:ext uri="{9D8B030D-6E8A-4147-A177-3AD203B41FA5}">
                      <a16:colId xmlns:a16="http://schemas.microsoft.com/office/drawing/2014/main" val="585884695"/>
                    </a:ext>
                  </a:extLst>
                </a:gridCol>
                <a:gridCol w="246888">
                  <a:extLst>
                    <a:ext uri="{9D8B030D-6E8A-4147-A177-3AD203B41FA5}">
                      <a16:colId xmlns:a16="http://schemas.microsoft.com/office/drawing/2014/main" val="1904478417"/>
                    </a:ext>
                  </a:extLst>
                </a:gridCol>
                <a:gridCol w="246888">
                  <a:extLst>
                    <a:ext uri="{9D8B030D-6E8A-4147-A177-3AD203B41FA5}">
                      <a16:colId xmlns:a16="http://schemas.microsoft.com/office/drawing/2014/main" val="2447846844"/>
                    </a:ext>
                  </a:extLst>
                </a:gridCol>
                <a:gridCol w="246888">
                  <a:extLst>
                    <a:ext uri="{9D8B030D-6E8A-4147-A177-3AD203B41FA5}">
                      <a16:colId xmlns:a16="http://schemas.microsoft.com/office/drawing/2014/main" val="639047826"/>
                    </a:ext>
                  </a:extLst>
                </a:gridCol>
                <a:gridCol w="246888">
                  <a:extLst>
                    <a:ext uri="{9D8B030D-6E8A-4147-A177-3AD203B41FA5}">
                      <a16:colId xmlns:a16="http://schemas.microsoft.com/office/drawing/2014/main" val="58996222"/>
                    </a:ext>
                  </a:extLst>
                </a:gridCol>
                <a:gridCol w="246888">
                  <a:extLst>
                    <a:ext uri="{9D8B030D-6E8A-4147-A177-3AD203B41FA5}">
                      <a16:colId xmlns:a16="http://schemas.microsoft.com/office/drawing/2014/main" val="2212545005"/>
                    </a:ext>
                  </a:extLst>
                </a:gridCol>
                <a:gridCol w="246888">
                  <a:extLst>
                    <a:ext uri="{9D8B030D-6E8A-4147-A177-3AD203B41FA5}">
                      <a16:colId xmlns:a16="http://schemas.microsoft.com/office/drawing/2014/main" val="1960478614"/>
                    </a:ext>
                  </a:extLst>
                </a:gridCol>
                <a:gridCol w="246888">
                  <a:extLst>
                    <a:ext uri="{9D8B030D-6E8A-4147-A177-3AD203B41FA5}">
                      <a16:colId xmlns:a16="http://schemas.microsoft.com/office/drawing/2014/main" val="1183466725"/>
                    </a:ext>
                  </a:extLst>
                </a:gridCol>
                <a:gridCol w="246888">
                  <a:extLst>
                    <a:ext uri="{9D8B030D-6E8A-4147-A177-3AD203B41FA5}">
                      <a16:colId xmlns:a16="http://schemas.microsoft.com/office/drawing/2014/main" val="1105316925"/>
                    </a:ext>
                  </a:extLst>
                </a:gridCol>
                <a:gridCol w="246888">
                  <a:extLst>
                    <a:ext uri="{9D8B030D-6E8A-4147-A177-3AD203B41FA5}">
                      <a16:colId xmlns:a16="http://schemas.microsoft.com/office/drawing/2014/main" val="1309676288"/>
                    </a:ext>
                  </a:extLst>
                </a:gridCol>
                <a:gridCol w="246888">
                  <a:extLst>
                    <a:ext uri="{9D8B030D-6E8A-4147-A177-3AD203B41FA5}">
                      <a16:colId xmlns:a16="http://schemas.microsoft.com/office/drawing/2014/main" val="1794781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4858548"/>
                  </a:ext>
                </a:extLst>
              </a:tr>
            </a:tbl>
          </a:graphicData>
        </a:graphic>
      </p:graphicFrame>
      <p:sp>
        <p:nvSpPr>
          <p:cNvPr id="4" name="Text Placeholder 3">
            <a:extLst>
              <a:ext uri="{FF2B5EF4-FFF2-40B4-BE49-F238E27FC236}">
                <a16:creationId xmlns:a16="http://schemas.microsoft.com/office/drawing/2014/main" id="{7A9215BE-8CA1-4852-8219-62925ECFCDC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5151185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04BCB-1AD9-42ED-BA37-906BA8FE0D36}"/>
              </a:ext>
            </a:extLst>
          </p:cNvPr>
          <p:cNvSpPr>
            <a:spLocks noGrp="1"/>
          </p:cNvSpPr>
          <p:nvPr>
            <p:ph type="title"/>
          </p:nvPr>
        </p:nvSpPr>
        <p:spPr/>
        <p:txBody>
          <a:bodyPr/>
          <a:lstStyle/>
          <a:p>
            <a:r>
              <a:rPr lang="en-US"/>
              <a:t>Facebook Own Posts Table - 2 of 20</a:t>
            </a:r>
          </a:p>
        </p:txBody>
      </p:sp>
      <p:graphicFrame>
        <p:nvGraphicFramePr>
          <p:cNvPr id="5" name="Table Placeholder 4">
            <a:extLst>
              <a:ext uri="{FF2B5EF4-FFF2-40B4-BE49-F238E27FC236}">
                <a16:creationId xmlns:a16="http://schemas.microsoft.com/office/drawing/2014/main" id="{A6C8D821-A6BB-4AC4-87E9-64D98BFBA2FC}"/>
              </a:ext>
            </a:extLst>
          </p:cNvPr>
          <p:cNvGraphicFramePr>
            <a:graphicFrameLocks noGrp="1"/>
          </p:cNvGraphicFramePr>
          <p:nvPr>
            <p:ph type="tbl" sz="quarter" idx="13"/>
            <p:extLst>
              <p:ext uri="{D42A27DB-BD31-4B8C-83A1-F6EECF244321}">
                <p14:modId xmlns:p14="http://schemas.microsoft.com/office/powerpoint/2010/main" val="3758376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03327760"/>
                    </a:ext>
                  </a:extLst>
                </a:gridCol>
                <a:gridCol w="246888">
                  <a:extLst>
                    <a:ext uri="{9D8B030D-6E8A-4147-A177-3AD203B41FA5}">
                      <a16:colId xmlns:a16="http://schemas.microsoft.com/office/drawing/2014/main" val="3113631719"/>
                    </a:ext>
                  </a:extLst>
                </a:gridCol>
                <a:gridCol w="246888">
                  <a:extLst>
                    <a:ext uri="{9D8B030D-6E8A-4147-A177-3AD203B41FA5}">
                      <a16:colId xmlns:a16="http://schemas.microsoft.com/office/drawing/2014/main" val="3408646407"/>
                    </a:ext>
                  </a:extLst>
                </a:gridCol>
                <a:gridCol w="246888">
                  <a:extLst>
                    <a:ext uri="{9D8B030D-6E8A-4147-A177-3AD203B41FA5}">
                      <a16:colId xmlns:a16="http://schemas.microsoft.com/office/drawing/2014/main" val="330107623"/>
                    </a:ext>
                  </a:extLst>
                </a:gridCol>
                <a:gridCol w="246888">
                  <a:extLst>
                    <a:ext uri="{9D8B030D-6E8A-4147-A177-3AD203B41FA5}">
                      <a16:colId xmlns:a16="http://schemas.microsoft.com/office/drawing/2014/main" val="2337319307"/>
                    </a:ext>
                  </a:extLst>
                </a:gridCol>
                <a:gridCol w="246888">
                  <a:extLst>
                    <a:ext uri="{9D8B030D-6E8A-4147-A177-3AD203B41FA5}">
                      <a16:colId xmlns:a16="http://schemas.microsoft.com/office/drawing/2014/main" val="55860877"/>
                    </a:ext>
                  </a:extLst>
                </a:gridCol>
                <a:gridCol w="246888">
                  <a:extLst>
                    <a:ext uri="{9D8B030D-6E8A-4147-A177-3AD203B41FA5}">
                      <a16:colId xmlns:a16="http://schemas.microsoft.com/office/drawing/2014/main" val="2766277702"/>
                    </a:ext>
                  </a:extLst>
                </a:gridCol>
                <a:gridCol w="246888">
                  <a:extLst>
                    <a:ext uri="{9D8B030D-6E8A-4147-A177-3AD203B41FA5}">
                      <a16:colId xmlns:a16="http://schemas.microsoft.com/office/drawing/2014/main" val="1780637033"/>
                    </a:ext>
                  </a:extLst>
                </a:gridCol>
                <a:gridCol w="246888">
                  <a:extLst>
                    <a:ext uri="{9D8B030D-6E8A-4147-A177-3AD203B41FA5}">
                      <a16:colId xmlns:a16="http://schemas.microsoft.com/office/drawing/2014/main" val="1493298021"/>
                    </a:ext>
                  </a:extLst>
                </a:gridCol>
                <a:gridCol w="246888">
                  <a:extLst>
                    <a:ext uri="{9D8B030D-6E8A-4147-A177-3AD203B41FA5}">
                      <a16:colId xmlns:a16="http://schemas.microsoft.com/office/drawing/2014/main" val="143055929"/>
                    </a:ext>
                  </a:extLst>
                </a:gridCol>
                <a:gridCol w="246888">
                  <a:extLst>
                    <a:ext uri="{9D8B030D-6E8A-4147-A177-3AD203B41FA5}">
                      <a16:colId xmlns:a16="http://schemas.microsoft.com/office/drawing/2014/main" val="3892817648"/>
                    </a:ext>
                  </a:extLst>
                </a:gridCol>
                <a:gridCol w="246888">
                  <a:extLst>
                    <a:ext uri="{9D8B030D-6E8A-4147-A177-3AD203B41FA5}">
                      <a16:colId xmlns:a16="http://schemas.microsoft.com/office/drawing/2014/main" val="1807778677"/>
                    </a:ext>
                  </a:extLst>
                </a:gridCol>
                <a:gridCol w="246888">
                  <a:extLst>
                    <a:ext uri="{9D8B030D-6E8A-4147-A177-3AD203B41FA5}">
                      <a16:colId xmlns:a16="http://schemas.microsoft.com/office/drawing/2014/main" val="2004714465"/>
                    </a:ext>
                  </a:extLst>
                </a:gridCol>
                <a:gridCol w="246888">
                  <a:extLst>
                    <a:ext uri="{9D8B030D-6E8A-4147-A177-3AD203B41FA5}">
                      <a16:colId xmlns:a16="http://schemas.microsoft.com/office/drawing/2014/main" val="3993154301"/>
                    </a:ext>
                  </a:extLst>
                </a:gridCol>
                <a:gridCol w="246888">
                  <a:extLst>
                    <a:ext uri="{9D8B030D-6E8A-4147-A177-3AD203B41FA5}">
                      <a16:colId xmlns:a16="http://schemas.microsoft.com/office/drawing/2014/main" val="4165897603"/>
                    </a:ext>
                  </a:extLst>
                </a:gridCol>
                <a:gridCol w="246888">
                  <a:extLst>
                    <a:ext uri="{9D8B030D-6E8A-4147-A177-3AD203B41FA5}">
                      <a16:colId xmlns:a16="http://schemas.microsoft.com/office/drawing/2014/main" val="6401806"/>
                    </a:ext>
                  </a:extLst>
                </a:gridCol>
                <a:gridCol w="246888">
                  <a:extLst>
                    <a:ext uri="{9D8B030D-6E8A-4147-A177-3AD203B41FA5}">
                      <a16:colId xmlns:a16="http://schemas.microsoft.com/office/drawing/2014/main" val="3861354862"/>
                    </a:ext>
                  </a:extLst>
                </a:gridCol>
                <a:gridCol w="246888">
                  <a:extLst>
                    <a:ext uri="{9D8B030D-6E8A-4147-A177-3AD203B41FA5}">
                      <a16:colId xmlns:a16="http://schemas.microsoft.com/office/drawing/2014/main" val="2046794815"/>
                    </a:ext>
                  </a:extLst>
                </a:gridCol>
                <a:gridCol w="246888">
                  <a:extLst>
                    <a:ext uri="{9D8B030D-6E8A-4147-A177-3AD203B41FA5}">
                      <a16:colId xmlns:a16="http://schemas.microsoft.com/office/drawing/2014/main" val="1747282172"/>
                    </a:ext>
                  </a:extLst>
                </a:gridCol>
                <a:gridCol w="246888">
                  <a:extLst>
                    <a:ext uri="{9D8B030D-6E8A-4147-A177-3AD203B41FA5}">
                      <a16:colId xmlns:a16="http://schemas.microsoft.com/office/drawing/2014/main" val="2602533771"/>
                    </a:ext>
                  </a:extLst>
                </a:gridCol>
                <a:gridCol w="246888">
                  <a:extLst>
                    <a:ext uri="{9D8B030D-6E8A-4147-A177-3AD203B41FA5}">
                      <a16:colId xmlns:a16="http://schemas.microsoft.com/office/drawing/2014/main" val="4087153281"/>
                    </a:ext>
                  </a:extLst>
                </a:gridCol>
                <a:gridCol w="246888">
                  <a:extLst>
                    <a:ext uri="{9D8B030D-6E8A-4147-A177-3AD203B41FA5}">
                      <a16:colId xmlns:a16="http://schemas.microsoft.com/office/drawing/2014/main" val="4158940411"/>
                    </a:ext>
                  </a:extLst>
                </a:gridCol>
                <a:gridCol w="246888">
                  <a:extLst>
                    <a:ext uri="{9D8B030D-6E8A-4147-A177-3AD203B41FA5}">
                      <a16:colId xmlns:a16="http://schemas.microsoft.com/office/drawing/2014/main" val="2488031770"/>
                    </a:ext>
                  </a:extLst>
                </a:gridCol>
                <a:gridCol w="246888">
                  <a:extLst>
                    <a:ext uri="{9D8B030D-6E8A-4147-A177-3AD203B41FA5}">
                      <a16:colId xmlns:a16="http://schemas.microsoft.com/office/drawing/2014/main" val="3553698273"/>
                    </a:ext>
                  </a:extLst>
                </a:gridCol>
                <a:gridCol w="246888">
                  <a:extLst>
                    <a:ext uri="{9D8B030D-6E8A-4147-A177-3AD203B41FA5}">
                      <a16:colId xmlns:a16="http://schemas.microsoft.com/office/drawing/2014/main" val="388647577"/>
                    </a:ext>
                  </a:extLst>
                </a:gridCol>
                <a:gridCol w="246888">
                  <a:extLst>
                    <a:ext uri="{9D8B030D-6E8A-4147-A177-3AD203B41FA5}">
                      <a16:colId xmlns:a16="http://schemas.microsoft.com/office/drawing/2014/main" val="280863370"/>
                    </a:ext>
                  </a:extLst>
                </a:gridCol>
                <a:gridCol w="246888">
                  <a:extLst>
                    <a:ext uri="{9D8B030D-6E8A-4147-A177-3AD203B41FA5}">
                      <a16:colId xmlns:a16="http://schemas.microsoft.com/office/drawing/2014/main" val="2192790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83708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- 2018-02-28 12:30:00</a:t>
                      </a:r>
                      <a:r>
                        <a:rPr kumimoji="0" lang="en-US" sz="1000" b="0" i="0" u="none" strike="noStrike" kern="1200" cap="none" spc="0" normalizeH="0" baseline="0" noProof="0">
                          <a:ln>
                            <a:noFill/>
                          </a:ln>
                          <a:solidFill>
                            <a:prstClr val="black"/>
                          </a:solidFill>
                          <a:effectLst/>
                          <a:uLnTx/>
                          <a:uFillTx/>
                          <a:latin typeface="+mn-lt"/>
                          <a:ea typeface="+mn-ea"/>
                          <a:cs typeface="+mn-cs"/>
                        </a:rPr>
                        <a:t>
Learning is fun with our SUCCESS SPM e-Books that consist of videos, animations, and various interactive tools to help you learn efficiently.
Purchase and download now at
http://bit.ly/2C2LoXQ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93325260"/>
                  </a:ext>
                </a:extLst>
              </a:tr>
            </a:tbl>
          </a:graphicData>
        </a:graphic>
      </p:graphicFrame>
      <p:sp>
        <p:nvSpPr>
          <p:cNvPr id="4" name="Text Placeholder 3">
            <a:extLst>
              <a:ext uri="{FF2B5EF4-FFF2-40B4-BE49-F238E27FC236}">
                <a16:creationId xmlns:a16="http://schemas.microsoft.com/office/drawing/2014/main" id="{7BBAB4AC-4624-48FD-8EAA-95E5A556C1B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3306826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50744-A3ED-4899-8589-238AF46EB851}"/>
              </a:ext>
            </a:extLst>
          </p:cNvPr>
          <p:cNvSpPr>
            <a:spLocks noGrp="1"/>
          </p:cNvSpPr>
          <p:nvPr>
            <p:ph type="title"/>
          </p:nvPr>
        </p:nvSpPr>
        <p:spPr/>
        <p:txBody>
          <a:bodyPr/>
          <a:lstStyle/>
          <a:p>
            <a:r>
              <a:rPr lang="en-US"/>
              <a:t>Facebook Own Posts Table - 3 of 20</a:t>
            </a:r>
          </a:p>
        </p:txBody>
      </p:sp>
      <p:graphicFrame>
        <p:nvGraphicFramePr>
          <p:cNvPr id="5" name="Table Placeholder 4">
            <a:extLst>
              <a:ext uri="{FF2B5EF4-FFF2-40B4-BE49-F238E27FC236}">
                <a16:creationId xmlns:a16="http://schemas.microsoft.com/office/drawing/2014/main" id="{BE9ECC3D-0DED-4095-A587-B99A1E6DE03D}"/>
              </a:ext>
            </a:extLst>
          </p:cNvPr>
          <p:cNvGraphicFramePr>
            <a:graphicFrameLocks noGrp="1"/>
          </p:cNvGraphicFramePr>
          <p:nvPr>
            <p:ph type="tbl" sz="quarter" idx="13"/>
            <p:extLst>
              <p:ext uri="{D42A27DB-BD31-4B8C-83A1-F6EECF244321}">
                <p14:modId xmlns:p14="http://schemas.microsoft.com/office/powerpoint/2010/main" val="953345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71962306"/>
                    </a:ext>
                  </a:extLst>
                </a:gridCol>
                <a:gridCol w="246888">
                  <a:extLst>
                    <a:ext uri="{9D8B030D-6E8A-4147-A177-3AD203B41FA5}">
                      <a16:colId xmlns:a16="http://schemas.microsoft.com/office/drawing/2014/main" val="1489217890"/>
                    </a:ext>
                  </a:extLst>
                </a:gridCol>
                <a:gridCol w="246888">
                  <a:extLst>
                    <a:ext uri="{9D8B030D-6E8A-4147-A177-3AD203B41FA5}">
                      <a16:colId xmlns:a16="http://schemas.microsoft.com/office/drawing/2014/main" val="3911708281"/>
                    </a:ext>
                  </a:extLst>
                </a:gridCol>
                <a:gridCol w="246888">
                  <a:extLst>
                    <a:ext uri="{9D8B030D-6E8A-4147-A177-3AD203B41FA5}">
                      <a16:colId xmlns:a16="http://schemas.microsoft.com/office/drawing/2014/main" val="522657188"/>
                    </a:ext>
                  </a:extLst>
                </a:gridCol>
                <a:gridCol w="246888">
                  <a:extLst>
                    <a:ext uri="{9D8B030D-6E8A-4147-A177-3AD203B41FA5}">
                      <a16:colId xmlns:a16="http://schemas.microsoft.com/office/drawing/2014/main" val="2108419911"/>
                    </a:ext>
                  </a:extLst>
                </a:gridCol>
                <a:gridCol w="246888">
                  <a:extLst>
                    <a:ext uri="{9D8B030D-6E8A-4147-A177-3AD203B41FA5}">
                      <a16:colId xmlns:a16="http://schemas.microsoft.com/office/drawing/2014/main" val="3332847894"/>
                    </a:ext>
                  </a:extLst>
                </a:gridCol>
                <a:gridCol w="246888">
                  <a:extLst>
                    <a:ext uri="{9D8B030D-6E8A-4147-A177-3AD203B41FA5}">
                      <a16:colId xmlns:a16="http://schemas.microsoft.com/office/drawing/2014/main" val="40290875"/>
                    </a:ext>
                  </a:extLst>
                </a:gridCol>
                <a:gridCol w="246888">
                  <a:extLst>
                    <a:ext uri="{9D8B030D-6E8A-4147-A177-3AD203B41FA5}">
                      <a16:colId xmlns:a16="http://schemas.microsoft.com/office/drawing/2014/main" val="3288101021"/>
                    </a:ext>
                  </a:extLst>
                </a:gridCol>
                <a:gridCol w="246888">
                  <a:extLst>
                    <a:ext uri="{9D8B030D-6E8A-4147-A177-3AD203B41FA5}">
                      <a16:colId xmlns:a16="http://schemas.microsoft.com/office/drawing/2014/main" val="3792212965"/>
                    </a:ext>
                  </a:extLst>
                </a:gridCol>
                <a:gridCol w="246888">
                  <a:extLst>
                    <a:ext uri="{9D8B030D-6E8A-4147-A177-3AD203B41FA5}">
                      <a16:colId xmlns:a16="http://schemas.microsoft.com/office/drawing/2014/main" val="2956921140"/>
                    </a:ext>
                  </a:extLst>
                </a:gridCol>
                <a:gridCol w="246888">
                  <a:extLst>
                    <a:ext uri="{9D8B030D-6E8A-4147-A177-3AD203B41FA5}">
                      <a16:colId xmlns:a16="http://schemas.microsoft.com/office/drawing/2014/main" val="1753309289"/>
                    </a:ext>
                  </a:extLst>
                </a:gridCol>
                <a:gridCol w="246888">
                  <a:extLst>
                    <a:ext uri="{9D8B030D-6E8A-4147-A177-3AD203B41FA5}">
                      <a16:colId xmlns:a16="http://schemas.microsoft.com/office/drawing/2014/main" val="1218345567"/>
                    </a:ext>
                  </a:extLst>
                </a:gridCol>
                <a:gridCol w="246888">
                  <a:extLst>
                    <a:ext uri="{9D8B030D-6E8A-4147-A177-3AD203B41FA5}">
                      <a16:colId xmlns:a16="http://schemas.microsoft.com/office/drawing/2014/main" val="4153918142"/>
                    </a:ext>
                  </a:extLst>
                </a:gridCol>
                <a:gridCol w="246888">
                  <a:extLst>
                    <a:ext uri="{9D8B030D-6E8A-4147-A177-3AD203B41FA5}">
                      <a16:colId xmlns:a16="http://schemas.microsoft.com/office/drawing/2014/main" val="2523999606"/>
                    </a:ext>
                  </a:extLst>
                </a:gridCol>
                <a:gridCol w="246888">
                  <a:extLst>
                    <a:ext uri="{9D8B030D-6E8A-4147-A177-3AD203B41FA5}">
                      <a16:colId xmlns:a16="http://schemas.microsoft.com/office/drawing/2014/main" val="1582876002"/>
                    </a:ext>
                  </a:extLst>
                </a:gridCol>
                <a:gridCol w="246888">
                  <a:extLst>
                    <a:ext uri="{9D8B030D-6E8A-4147-A177-3AD203B41FA5}">
                      <a16:colId xmlns:a16="http://schemas.microsoft.com/office/drawing/2014/main" val="3797131664"/>
                    </a:ext>
                  </a:extLst>
                </a:gridCol>
                <a:gridCol w="246888">
                  <a:extLst>
                    <a:ext uri="{9D8B030D-6E8A-4147-A177-3AD203B41FA5}">
                      <a16:colId xmlns:a16="http://schemas.microsoft.com/office/drawing/2014/main" val="1367836179"/>
                    </a:ext>
                  </a:extLst>
                </a:gridCol>
                <a:gridCol w="246888">
                  <a:extLst>
                    <a:ext uri="{9D8B030D-6E8A-4147-A177-3AD203B41FA5}">
                      <a16:colId xmlns:a16="http://schemas.microsoft.com/office/drawing/2014/main" val="2566970460"/>
                    </a:ext>
                  </a:extLst>
                </a:gridCol>
                <a:gridCol w="246888">
                  <a:extLst>
                    <a:ext uri="{9D8B030D-6E8A-4147-A177-3AD203B41FA5}">
                      <a16:colId xmlns:a16="http://schemas.microsoft.com/office/drawing/2014/main" val="481115524"/>
                    </a:ext>
                  </a:extLst>
                </a:gridCol>
                <a:gridCol w="246888">
                  <a:extLst>
                    <a:ext uri="{9D8B030D-6E8A-4147-A177-3AD203B41FA5}">
                      <a16:colId xmlns:a16="http://schemas.microsoft.com/office/drawing/2014/main" val="2425753777"/>
                    </a:ext>
                  </a:extLst>
                </a:gridCol>
                <a:gridCol w="246888">
                  <a:extLst>
                    <a:ext uri="{9D8B030D-6E8A-4147-A177-3AD203B41FA5}">
                      <a16:colId xmlns:a16="http://schemas.microsoft.com/office/drawing/2014/main" val="4259074483"/>
                    </a:ext>
                  </a:extLst>
                </a:gridCol>
                <a:gridCol w="246888">
                  <a:extLst>
                    <a:ext uri="{9D8B030D-6E8A-4147-A177-3AD203B41FA5}">
                      <a16:colId xmlns:a16="http://schemas.microsoft.com/office/drawing/2014/main" val="848830946"/>
                    </a:ext>
                  </a:extLst>
                </a:gridCol>
                <a:gridCol w="246888">
                  <a:extLst>
                    <a:ext uri="{9D8B030D-6E8A-4147-A177-3AD203B41FA5}">
                      <a16:colId xmlns:a16="http://schemas.microsoft.com/office/drawing/2014/main" val="1057159677"/>
                    </a:ext>
                  </a:extLst>
                </a:gridCol>
                <a:gridCol w="246888">
                  <a:extLst>
                    <a:ext uri="{9D8B030D-6E8A-4147-A177-3AD203B41FA5}">
                      <a16:colId xmlns:a16="http://schemas.microsoft.com/office/drawing/2014/main" val="199417069"/>
                    </a:ext>
                  </a:extLst>
                </a:gridCol>
                <a:gridCol w="246888">
                  <a:extLst>
                    <a:ext uri="{9D8B030D-6E8A-4147-A177-3AD203B41FA5}">
                      <a16:colId xmlns:a16="http://schemas.microsoft.com/office/drawing/2014/main" val="4211192384"/>
                    </a:ext>
                  </a:extLst>
                </a:gridCol>
                <a:gridCol w="246888">
                  <a:extLst>
                    <a:ext uri="{9D8B030D-6E8A-4147-A177-3AD203B41FA5}">
                      <a16:colId xmlns:a16="http://schemas.microsoft.com/office/drawing/2014/main" val="3584891580"/>
                    </a:ext>
                  </a:extLst>
                </a:gridCol>
                <a:gridCol w="246888">
                  <a:extLst>
                    <a:ext uri="{9D8B030D-6E8A-4147-A177-3AD203B41FA5}">
                      <a16:colId xmlns:a16="http://schemas.microsoft.com/office/drawing/2014/main" val="3865560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23981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- 2018-02-26 12:29:00</a:t>
                      </a:r>
                      <a:r>
                        <a:rPr kumimoji="0" lang="en-US" sz="1000" b="0" i="0" u="none" strike="noStrike" kern="1200" cap="none" spc="0" normalizeH="0" baseline="0" noProof="0">
                          <a:ln>
                            <a:noFill/>
                          </a:ln>
                          <a:solidFill>
                            <a:prstClr val="black"/>
                          </a:solidFill>
                          <a:effectLst/>
                          <a:uLnTx/>
                          <a:uFillTx/>
                          <a:latin typeface="+mn-lt"/>
                          <a:ea typeface="+mn-ea"/>
                          <a:cs typeface="+mn-cs"/>
                        </a:rPr>
                        <a:t>
Proprioceptors are sensory receptors that relay information to the brain about our body's position. This process also helps us to detect the heavier object when we hold two objects with our eyes closed.
Try it yourself! 😀 
Source:
Oxford Fajar SUCCESS Science SPM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08243175"/>
                  </a:ext>
                </a:extLst>
              </a:tr>
            </a:tbl>
          </a:graphicData>
        </a:graphic>
      </p:graphicFrame>
      <p:sp>
        <p:nvSpPr>
          <p:cNvPr id="4" name="Text Placeholder 3">
            <a:extLst>
              <a:ext uri="{FF2B5EF4-FFF2-40B4-BE49-F238E27FC236}">
                <a16:creationId xmlns:a16="http://schemas.microsoft.com/office/drawing/2014/main" id="{52B459C0-F6C5-4775-AEEC-7F5CC434981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8457927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393BC-3627-471B-BE59-DCADC0B3D70C}"/>
              </a:ext>
            </a:extLst>
          </p:cNvPr>
          <p:cNvSpPr>
            <a:spLocks noGrp="1"/>
          </p:cNvSpPr>
          <p:nvPr>
            <p:ph type="title"/>
          </p:nvPr>
        </p:nvSpPr>
        <p:spPr/>
        <p:txBody>
          <a:bodyPr/>
          <a:lstStyle/>
          <a:p>
            <a:r>
              <a:rPr lang="en-US"/>
              <a:t>Facebook Own Posts Table - 4 of 20</a:t>
            </a:r>
          </a:p>
        </p:txBody>
      </p:sp>
      <p:graphicFrame>
        <p:nvGraphicFramePr>
          <p:cNvPr id="5" name="Table Placeholder 4">
            <a:extLst>
              <a:ext uri="{FF2B5EF4-FFF2-40B4-BE49-F238E27FC236}">
                <a16:creationId xmlns:a16="http://schemas.microsoft.com/office/drawing/2014/main" id="{A5E5EA9F-7E78-4393-82E0-2394863867FC}"/>
              </a:ext>
            </a:extLst>
          </p:cNvPr>
          <p:cNvGraphicFramePr>
            <a:graphicFrameLocks noGrp="1"/>
          </p:cNvGraphicFramePr>
          <p:nvPr>
            <p:ph type="tbl" sz="quarter" idx="13"/>
            <p:extLst>
              <p:ext uri="{D42A27DB-BD31-4B8C-83A1-F6EECF244321}">
                <p14:modId xmlns:p14="http://schemas.microsoft.com/office/powerpoint/2010/main" val="985420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3121148"/>
                    </a:ext>
                  </a:extLst>
                </a:gridCol>
                <a:gridCol w="246888">
                  <a:extLst>
                    <a:ext uri="{9D8B030D-6E8A-4147-A177-3AD203B41FA5}">
                      <a16:colId xmlns:a16="http://schemas.microsoft.com/office/drawing/2014/main" val="1438304601"/>
                    </a:ext>
                  </a:extLst>
                </a:gridCol>
                <a:gridCol w="246888">
                  <a:extLst>
                    <a:ext uri="{9D8B030D-6E8A-4147-A177-3AD203B41FA5}">
                      <a16:colId xmlns:a16="http://schemas.microsoft.com/office/drawing/2014/main" val="1559393097"/>
                    </a:ext>
                  </a:extLst>
                </a:gridCol>
                <a:gridCol w="246888">
                  <a:extLst>
                    <a:ext uri="{9D8B030D-6E8A-4147-A177-3AD203B41FA5}">
                      <a16:colId xmlns:a16="http://schemas.microsoft.com/office/drawing/2014/main" val="664474671"/>
                    </a:ext>
                  </a:extLst>
                </a:gridCol>
                <a:gridCol w="246888">
                  <a:extLst>
                    <a:ext uri="{9D8B030D-6E8A-4147-A177-3AD203B41FA5}">
                      <a16:colId xmlns:a16="http://schemas.microsoft.com/office/drawing/2014/main" val="2566618541"/>
                    </a:ext>
                  </a:extLst>
                </a:gridCol>
                <a:gridCol w="246888">
                  <a:extLst>
                    <a:ext uri="{9D8B030D-6E8A-4147-A177-3AD203B41FA5}">
                      <a16:colId xmlns:a16="http://schemas.microsoft.com/office/drawing/2014/main" val="1211005205"/>
                    </a:ext>
                  </a:extLst>
                </a:gridCol>
                <a:gridCol w="246888">
                  <a:extLst>
                    <a:ext uri="{9D8B030D-6E8A-4147-A177-3AD203B41FA5}">
                      <a16:colId xmlns:a16="http://schemas.microsoft.com/office/drawing/2014/main" val="2794146997"/>
                    </a:ext>
                  </a:extLst>
                </a:gridCol>
                <a:gridCol w="246888">
                  <a:extLst>
                    <a:ext uri="{9D8B030D-6E8A-4147-A177-3AD203B41FA5}">
                      <a16:colId xmlns:a16="http://schemas.microsoft.com/office/drawing/2014/main" val="1634527907"/>
                    </a:ext>
                  </a:extLst>
                </a:gridCol>
                <a:gridCol w="246888">
                  <a:extLst>
                    <a:ext uri="{9D8B030D-6E8A-4147-A177-3AD203B41FA5}">
                      <a16:colId xmlns:a16="http://schemas.microsoft.com/office/drawing/2014/main" val="3090430361"/>
                    </a:ext>
                  </a:extLst>
                </a:gridCol>
                <a:gridCol w="246888">
                  <a:extLst>
                    <a:ext uri="{9D8B030D-6E8A-4147-A177-3AD203B41FA5}">
                      <a16:colId xmlns:a16="http://schemas.microsoft.com/office/drawing/2014/main" val="1020600399"/>
                    </a:ext>
                  </a:extLst>
                </a:gridCol>
                <a:gridCol w="246888">
                  <a:extLst>
                    <a:ext uri="{9D8B030D-6E8A-4147-A177-3AD203B41FA5}">
                      <a16:colId xmlns:a16="http://schemas.microsoft.com/office/drawing/2014/main" val="3591698007"/>
                    </a:ext>
                  </a:extLst>
                </a:gridCol>
                <a:gridCol w="246888">
                  <a:extLst>
                    <a:ext uri="{9D8B030D-6E8A-4147-A177-3AD203B41FA5}">
                      <a16:colId xmlns:a16="http://schemas.microsoft.com/office/drawing/2014/main" val="294515244"/>
                    </a:ext>
                  </a:extLst>
                </a:gridCol>
                <a:gridCol w="246888">
                  <a:extLst>
                    <a:ext uri="{9D8B030D-6E8A-4147-A177-3AD203B41FA5}">
                      <a16:colId xmlns:a16="http://schemas.microsoft.com/office/drawing/2014/main" val="3533316617"/>
                    </a:ext>
                  </a:extLst>
                </a:gridCol>
                <a:gridCol w="246888">
                  <a:extLst>
                    <a:ext uri="{9D8B030D-6E8A-4147-A177-3AD203B41FA5}">
                      <a16:colId xmlns:a16="http://schemas.microsoft.com/office/drawing/2014/main" val="881184785"/>
                    </a:ext>
                  </a:extLst>
                </a:gridCol>
                <a:gridCol w="246888">
                  <a:extLst>
                    <a:ext uri="{9D8B030D-6E8A-4147-A177-3AD203B41FA5}">
                      <a16:colId xmlns:a16="http://schemas.microsoft.com/office/drawing/2014/main" val="1350241387"/>
                    </a:ext>
                  </a:extLst>
                </a:gridCol>
                <a:gridCol w="246888">
                  <a:extLst>
                    <a:ext uri="{9D8B030D-6E8A-4147-A177-3AD203B41FA5}">
                      <a16:colId xmlns:a16="http://schemas.microsoft.com/office/drawing/2014/main" val="1832174545"/>
                    </a:ext>
                  </a:extLst>
                </a:gridCol>
                <a:gridCol w="246888">
                  <a:extLst>
                    <a:ext uri="{9D8B030D-6E8A-4147-A177-3AD203B41FA5}">
                      <a16:colId xmlns:a16="http://schemas.microsoft.com/office/drawing/2014/main" val="1409328732"/>
                    </a:ext>
                  </a:extLst>
                </a:gridCol>
                <a:gridCol w="246888">
                  <a:extLst>
                    <a:ext uri="{9D8B030D-6E8A-4147-A177-3AD203B41FA5}">
                      <a16:colId xmlns:a16="http://schemas.microsoft.com/office/drawing/2014/main" val="517809908"/>
                    </a:ext>
                  </a:extLst>
                </a:gridCol>
                <a:gridCol w="246888">
                  <a:extLst>
                    <a:ext uri="{9D8B030D-6E8A-4147-A177-3AD203B41FA5}">
                      <a16:colId xmlns:a16="http://schemas.microsoft.com/office/drawing/2014/main" val="1300791512"/>
                    </a:ext>
                  </a:extLst>
                </a:gridCol>
                <a:gridCol w="246888">
                  <a:extLst>
                    <a:ext uri="{9D8B030D-6E8A-4147-A177-3AD203B41FA5}">
                      <a16:colId xmlns:a16="http://schemas.microsoft.com/office/drawing/2014/main" val="3115563991"/>
                    </a:ext>
                  </a:extLst>
                </a:gridCol>
                <a:gridCol w="246888">
                  <a:extLst>
                    <a:ext uri="{9D8B030D-6E8A-4147-A177-3AD203B41FA5}">
                      <a16:colId xmlns:a16="http://schemas.microsoft.com/office/drawing/2014/main" val="3134080772"/>
                    </a:ext>
                  </a:extLst>
                </a:gridCol>
                <a:gridCol w="246888">
                  <a:extLst>
                    <a:ext uri="{9D8B030D-6E8A-4147-A177-3AD203B41FA5}">
                      <a16:colId xmlns:a16="http://schemas.microsoft.com/office/drawing/2014/main" val="3797723101"/>
                    </a:ext>
                  </a:extLst>
                </a:gridCol>
                <a:gridCol w="246888">
                  <a:extLst>
                    <a:ext uri="{9D8B030D-6E8A-4147-A177-3AD203B41FA5}">
                      <a16:colId xmlns:a16="http://schemas.microsoft.com/office/drawing/2014/main" val="1614405470"/>
                    </a:ext>
                  </a:extLst>
                </a:gridCol>
                <a:gridCol w="246888">
                  <a:extLst>
                    <a:ext uri="{9D8B030D-6E8A-4147-A177-3AD203B41FA5}">
                      <a16:colId xmlns:a16="http://schemas.microsoft.com/office/drawing/2014/main" val="442138121"/>
                    </a:ext>
                  </a:extLst>
                </a:gridCol>
                <a:gridCol w="246888">
                  <a:extLst>
                    <a:ext uri="{9D8B030D-6E8A-4147-A177-3AD203B41FA5}">
                      <a16:colId xmlns:a16="http://schemas.microsoft.com/office/drawing/2014/main" val="4051634602"/>
                    </a:ext>
                  </a:extLst>
                </a:gridCol>
                <a:gridCol w="246888">
                  <a:extLst>
                    <a:ext uri="{9D8B030D-6E8A-4147-A177-3AD203B41FA5}">
                      <a16:colId xmlns:a16="http://schemas.microsoft.com/office/drawing/2014/main" val="823880991"/>
                    </a:ext>
                  </a:extLst>
                </a:gridCol>
                <a:gridCol w="246888">
                  <a:extLst>
                    <a:ext uri="{9D8B030D-6E8A-4147-A177-3AD203B41FA5}">
                      <a16:colId xmlns:a16="http://schemas.microsoft.com/office/drawing/2014/main" val="2602919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91912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- 2018-02-24 14:24:00</a:t>
                      </a:r>
                      <a:r>
                        <a:rPr kumimoji="0" lang="en-US" sz="1000" b="0" i="0" u="none" strike="noStrike" kern="1200" cap="none" spc="0" normalizeH="0" baseline="0" noProof="0">
                          <a:ln>
                            <a:noFill/>
                          </a:ln>
                          <a:solidFill>
                            <a:prstClr val="black"/>
                          </a:solidFill>
                          <a:effectLst/>
                          <a:uLnTx/>
                          <a:uFillTx/>
                          <a:latin typeface="+mn-lt"/>
                          <a:ea typeface="+mn-ea"/>
                          <a:cs typeface="+mn-cs"/>
                        </a:rPr>
                        <a:t>
Wish to build your vocabulary?
Our Oxford English-English-Malay Dictionary is the perfect study companion for you! It helps you to develop better communication using English, and broaden your vocabulary to explore new words for essays.
Find out more at
http://bit.ly/2FXEk11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26567838"/>
                  </a:ext>
                </a:extLst>
              </a:tr>
            </a:tbl>
          </a:graphicData>
        </a:graphic>
      </p:graphicFrame>
      <p:sp>
        <p:nvSpPr>
          <p:cNvPr id="4" name="Text Placeholder 3">
            <a:extLst>
              <a:ext uri="{FF2B5EF4-FFF2-40B4-BE49-F238E27FC236}">
                <a16:creationId xmlns:a16="http://schemas.microsoft.com/office/drawing/2014/main" id="{4D14A08E-05C4-4D7E-90FD-DCCAC0FB584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0619814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6514F-66FD-412B-A4A0-9074B21BBED8}"/>
              </a:ext>
            </a:extLst>
          </p:cNvPr>
          <p:cNvSpPr>
            <a:spLocks noGrp="1"/>
          </p:cNvSpPr>
          <p:nvPr>
            <p:ph type="title"/>
          </p:nvPr>
        </p:nvSpPr>
        <p:spPr/>
        <p:txBody>
          <a:bodyPr/>
          <a:lstStyle/>
          <a:p>
            <a:r>
              <a:rPr lang="en-US"/>
              <a:t>Facebook Own Posts Table - 5 of 20</a:t>
            </a:r>
          </a:p>
        </p:txBody>
      </p:sp>
      <p:graphicFrame>
        <p:nvGraphicFramePr>
          <p:cNvPr id="5" name="Table Placeholder 4">
            <a:extLst>
              <a:ext uri="{FF2B5EF4-FFF2-40B4-BE49-F238E27FC236}">
                <a16:creationId xmlns:a16="http://schemas.microsoft.com/office/drawing/2014/main" id="{E359A246-2DF7-4800-9A5A-2D4B805E21BC}"/>
              </a:ext>
            </a:extLst>
          </p:cNvPr>
          <p:cNvGraphicFramePr>
            <a:graphicFrameLocks noGrp="1"/>
          </p:cNvGraphicFramePr>
          <p:nvPr>
            <p:ph type="tbl" sz="quarter" idx="13"/>
            <p:extLst>
              <p:ext uri="{D42A27DB-BD31-4B8C-83A1-F6EECF244321}">
                <p14:modId xmlns:p14="http://schemas.microsoft.com/office/powerpoint/2010/main" val="715086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54846967"/>
                    </a:ext>
                  </a:extLst>
                </a:gridCol>
                <a:gridCol w="246888">
                  <a:extLst>
                    <a:ext uri="{9D8B030D-6E8A-4147-A177-3AD203B41FA5}">
                      <a16:colId xmlns:a16="http://schemas.microsoft.com/office/drawing/2014/main" val="1469874796"/>
                    </a:ext>
                  </a:extLst>
                </a:gridCol>
                <a:gridCol w="246888">
                  <a:extLst>
                    <a:ext uri="{9D8B030D-6E8A-4147-A177-3AD203B41FA5}">
                      <a16:colId xmlns:a16="http://schemas.microsoft.com/office/drawing/2014/main" val="3908781988"/>
                    </a:ext>
                  </a:extLst>
                </a:gridCol>
                <a:gridCol w="246888">
                  <a:extLst>
                    <a:ext uri="{9D8B030D-6E8A-4147-A177-3AD203B41FA5}">
                      <a16:colId xmlns:a16="http://schemas.microsoft.com/office/drawing/2014/main" val="1957662789"/>
                    </a:ext>
                  </a:extLst>
                </a:gridCol>
                <a:gridCol w="246888">
                  <a:extLst>
                    <a:ext uri="{9D8B030D-6E8A-4147-A177-3AD203B41FA5}">
                      <a16:colId xmlns:a16="http://schemas.microsoft.com/office/drawing/2014/main" val="2431599678"/>
                    </a:ext>
                  </a:extLst>
                </a:gridCol>
                <a:gridCol w="246888">
                  <a:extLst>
                    <a:ext uri="{9D8B030D-6E8A-4147-A177-3AD203B41FA5}">
                      <a16:colId xmlns:a16="http://schemas.microsoft.com/office/drawing/2014/main" val="412452181"/>
                    </a:ext>
                  </a:extLst>
                </a:gridCol>
                <a:gridCol w="246888">
                  <a:extLst>
                    <a:ext uri="{9D8B030D-6E8A-4147-A177-3AD203B41FA5}">
                      <a16:colId xmlns:a16="http://schemas.microsoft.com/office/drawing/2014/main" val="3201109508"/>
                    </a:ext>
                  </a:extLst>
                </a:gridCol>
                <a:gridCol w="246888">
                  <a:extLst>
                    <a:ext uri="{9D8B030D-6E8A-4147-A177-3AD203B41FA5}">
                      <a16:colId xmlns:a16="http://schemas.microsoft.com/office/drawing/2014/main" val="801533553"/>
                    </a:ext>
                  </a:extLst>
                </a:gridCol>
                <a:gridCol w="246888">
                  <a:extLst>
                    <a:ext uri="{9D8B030D-6E8A-4147-A177-3AD203B41FA5}">
                      <a16:colId xmlns:a16="http://schemas.microsoft.com/office/drawing/2014/main" val="2544164805"/>
                    </a:ext>
                  </a:extLst>
                </a:gridCol>
                <a:gridCol w="246888">
                  <a:extLst>
                    <a:ext uri="{9D8B030D-6E8A-4147-A177-3AD203B41FA5}">
                      <a16:colId xmlns:a16="http://schemas.microsoft.com/office/drawing/2014/main" val="4185549429"/>
                    </a:ext>
                  </a:extLst>
                </a:gridCol>
                <a:gridCol w="246888">
                  <a:extLst>
                    <a:ext uri="{9D8B030D-6E8A-4147-A177-3AD203B41FA5}">
                      <a16:colId xmlns:a16="http://schemas.microsoft.com/office/drawing/2014/main" val="1269930656"/>
                    </a:ext>
                  </a:extLst>
                </a:gridCol>
                <a:gridCol w="246888">
                  <a:extLst>
                    <a:ext uri="{9D8B030D-6E8A-4147-A177-3AD203B41FA5}">
                      <a16:colId xmlns:a16="http://schemas.microsoft.com/office/drawing/2014/main" val="1218921278"/>
                    </a:ext>
                  </a:extLst>
                </a:gridCol>
                <a:gridCol w="246888">
                  <a:extLst>
                    <a:ext uri="{9D8B030D-6E8A-4147-A177-3AD203B41FA5}">
                      <a16:colId xmlns:a16="http://schemas.microsoft.com/office/drawing/2014/main" val="3874762387"/>
                    </a:ext>
                  </a:extLst>
                </a:gridCol>
                <a:gridCol w="246888">
                  <a:extLst>
                    <a:ext uri="{9D8B030D-6E8A-4147-A177-3AD203B41FA5}">
                      <a16:colId xmlns:a16="http://schemas.microsoft.com/office/drawing/2014/main" val="2583549809"/>
                    </a:ext>
                  </a:extLst>
                </a:gridCol>
                <a:gridCol w="246888">
                  <a:extLst>
                    <a:ext uri="{9D8B030D-6E8A-4147-A177-3AD203B41FA5}">
                      <a16:colId xmlns:a16="http://schemas.microsoft.com/office/drawing/2014/main" val="2247480551"/>
                    </a:ext>
                  </a:extLst>
                </a:gridCol>
                <a:gridCol w="246888">
                  <a:extLst>
                    <a:ext uri="{9D8B030D-6E8A-4147-A177-3AD203B41FA5}">
                      <a16:colId xmlns:a16="http://schemas.microsoft.com/office/drawing/2014/main" val="2338737629"/>
                    </a:ext>
                  </a:extLst>
                </a:gridCol>
                <a:gridCol w="246888">
                  <a:extLst>
                    <a:ext uri="{9D8B030D-6E8A-4147-A177-3AD203B41FA5}">
                      <a16:colId xmlns:a16="http://schemas.microsoft.com/office/drawing/2014/main" val="3197490289"/>
                    </a:ext>
                  </a:extLst>
                </a:gridCol>
                <a:gridCol w="246888">
                  <a:extLst>
                    <a:ext uri="{9D8B030D-6E8A-4147-A177-3AD203B41FA5}">
                      <a16:colId xmlns:a16="http://schemas.microsoft.com/office/drawing/2014/main" val="947534258"/>
                    </a:ext>
                  </a:extLst>
                </a:gridCol>
                <a:gridCol w="246888">
                  <a:extLst>
                    <a:ext uri="{9D8B030D-6E8A-4147-A177-3AD203B41FA5}">
                      <a16:colId xmlns:a16="http://schemas.microsoft.com/office/drawing/2014/main" val="1867607600"/>
                    </a:ext>
                  </a:extLst>
                </a:gridCol>
                <a:gridCol w="246888">
                  <a:extLst>
                    <a:ext uri="{9D8B030D-6E8A-4147-A177-3AD203B41FA5}">
                      <a16:colId xmlns:a16="http://schemas.microsoft.com/office/drawing/2014/main" val="1438886136"/>
                    </a:ext>
                  </a:extLst>
                </a:gridCol>
                <a:gridCol w="246888">
                  <a:extLst>
                    <a:ext uri="{9D8B030D-6E8A-4147-A177-3AD203B41FA5}">
                      <a16:colId xmlns:a16="http://schemas.microsoft.com/office/drawing/2014/main" val="286080767"/>
                    </a:ext>
                  </a:extLst>
                </a:gridCol>
                <a:gridCol w="246888">
                  <a:extLst>
                    <a:ext uri="{9D8B030D-6E8A-4147-A177-3AD203B41FA5}">
                      <a16:colId xmlns:a16="http://schemas.microsoft.com/office/drawing/2014/main" val="3878084963"/>
                    </a:ext>
                  </a:extLst>
                </a:gridCol>
                <a:gridCol w="246888">
                  <a:extLst>
                    <a:ext uri="{9D8B030D-6E8A-4147-A177-3AD203B41FA5}">
                      <a16:colId xmlns:a16="http://schemas.microsoft.com/office/drawing/2014/main" val="1603027799"/>
                    </a:ext>
                  </a:extLst>
                </a:gridCol>
                <a:gridCol w="246888">
                  <a:extLst>
                    <a:ext uri="{9D8B030D-6E8A-4147-A177-3AD203B41FA5}">
                      <a16:colId xmlns:a16="http://schemas.microsoft.com/office/drawing/2014/main" val="4031092926"/>
                    </a:ext>
                  </a:extLst>
                </a:gridCol>
                <a:gridCol w="246888">
                  <a:extLst>
                    <a:ext uri="{9D8B030D-6E8A-4147-A177-3AD203B41FA5}">
                      <a16:colId xmlns:a16="http://schemas.microsoft.com/office/drawing/2014/main" val="1385841652"/>
                    </a:ext>
                  </a:extLst>
                </a:gridCol>
                <a:gridCol w="246888">
                  <a:extLst>
                    <a:ext uri="{9D8B030D-6E8A-4147-A177-3AD203B41FA5}">
                      <a16:colId xmlns:a16="http://schemas.microsoft.com/office/drawing/2014/main" val="3816590549"/>
                    </a:ext>
                  </a:extLst>
                </a:gridCol>
                <a:gridCol w="246888">
                  <a:extLst>
                    <a:ext uri="{9D8B030D-6E8A-4147-A177-3AD203B41FA5}">
                      <a16:colId xmlns:a16="http://schemas.microsoft.com/office/drawing/2014/main" val="926076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96015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- 2018-02-23 14:23:00</a:t>
                      </a:r>
                      <a:r>
                        <a:rPr kumimoji="0" lang="en-US" sz="1000" b="0" i="0" u="none" strike="noStrike" kern="1200" cap="none" spc="0" normalizeH="0" baseline="0" noProof="0">
                          <a:ln>
                            <a:noFill/>
                          </a:ln>
                          <a:solidFill>
                            <a:prstClr val="black"/>
                          </a:solidFill>
                          <a:effectLst/>
                          <a:uLnTx/>
                          <a:uFillTx/>
                          <a:latin typeface="+mn-lt"/>
                          <a:ea typeface="+mn-ea"/>
                          <a:cs typeface="+mn-cs"/>
                        </a:rPr>
                        <a:t>
Nothing to do while waiting for the bus or in the queue? You can now read concise notes, flash cards, or mind maps directly from the Memory Booster mobile apps for more effective learning at your go!
Learn more:
http://bit.ly/2EOKrFw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15664191"/>
                  </a:ext>
                </a:extLst>
              </a:tr>
            </a:tbl>
          </a:graphicData>
        </a:graphic>
      </p:graphicFrame>
      <p:sp>
        <p:nvSpPr>
          <p:cNvPr id="4" name="Text Placeholder 3">
            <a:extLst>
              <a:ext uri="{FF2B5EF4-FFF2-40B4-BE49-F238E27FC236}">
                <a16:creationId xmlns:a16="http://schemas.microsoft.com/office/drawing/2014/main" id="{6DCBBBC8-5A74-41A0-8EA2-2E0ECE5F7F3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5041469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BE109-93E7-4BA8-9C36-6444F22FF9B4}"/>
              </a:ext>
            </a:extLst>
          </p:cNvPr>
          <p:cNvSpPr>
            <a:spLocks noGrp="1"/>
          </p:cNvSpPr>
          <p:nvPr>
            <p:ph type="title"/>
          </p:nvPr>
        </p:nvSpPr>
        <p:spPr/>
        <p:txBody>
          <a:bodyPr/>
          <a:lstStyle/>
          <a:p>
            <a:r>
              <a:rPr lang="en-US"/>
              <a:t>Facebook Own Posts Table - 6 of 20</a:t>
            </a:r>
          </a:p>
        </p:txBody>
      </p:sp>
      <p:graphicFrame>
        <p:nvGraphicFramePr>
          <p:cNvPr id="5" name="Table Placeholder 4">
            <a:extLst>
              <a:ext uri="{FF2B5EF4-FFF2-40B4-BE49-F238E27FC236}">
                <a16:creationId xmlns:a16="http://schemas.microsoft.com/office/drawing/2014/main" id="{E9295777-1D95-4D35-8A2A-86E01AA39CB4}"/>
              </a:ext>
            </a:extLst>
          </p:cNvPr>
          <p:cNvGraphicFramePr>
            <a:graphicFrameLocks noGrp="1"/>
          </p:cNvGraphicFramePr>
          <p:nvPr>
            <p:ph type="tbl" sz="quarter" idx="13"/>
            <p:extLst>
              <p:ext uri="{D42A27DB-BD31-4B8C-83A1-F6EECF244321}">
                <p14:modId xmlns:p14="http://schemas.microsoft.com/office/powerpoint/2010/main" val="4236389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91940627"/>
                    </a:ext>
                  </a:extLst>
                </a:gridCol>
                <a:gridCol w="246888">
                  <a:extLst>
                    <a:ext uri="{9D8B030D-6E8A-4147-A177-3AD203B41FA5}">
                      <a16:colId xmlns:a16="http://schemas.microsoft.com/office/drawing/2014/main" val="1687505528"/>
                    </a:ext>
                  </a:extLst>
                </a:gridCol>
                <a:gridCol w="246888">
                  <a:extLst>
                    <a:ext uri="{9D8B030D-6E8A-4147-A177-3AD203B41FA5}">
                      <a16:colId xmlns:a16="http://schemas.microsoft.com/office/drawing/2014/main" val="1688713231"/>
                    </a:ext>
                  </a:extLst>
                </a:gridCol>
                <a:gridCol w="246888">
                  <a:extLst>
                    <a:ext uri="{9D8B030D-6E8A-4147-A177-3AD203B41FA5}">
                      <a16:colId xmlns:a16="http://schemas.microsoft.com/office/drawing/2014/main" val="2011118773"/>
                    </a:ext>
                  </a:extLst>
                </a:gridCol>
                <a:gridCol w="246888">
                  <a:extLst>
                    <a:ext uri="{9D8B030D-6E8A-4147-A177-3AD203B41FA5}">
                      <a16:colId xmlns:a16="http://schemas.microsoft.com/office/drawing/2014/main" val="2577083856"/>
                    </a:ext>
                  </a:extLst>
                </a:gridCol>
                <a:gridCol w="246888">
                  <a:extLst>
                    <a:ext uri="{9D8B030D-6E8A-4147-A177-3AD203B41FA5}">
                      <a16:colId xmlns:a16="http://schemas.microsoft.com/office/drawing/2014/main" val="4136406607"/>
                    </a:ext>
                  </a:extLst>
                </a:gridCol>
                <a:gridCol w="246888">
                  <a:extLst>
                    <a:ext uri="{9D8B030D-6E8A-4147-A177-3AD203B41FA5}">
                      <a16:colId xmlns:a16="http://schemas.microsoft.com/office/drawing/2014/main" val="1533085182"/>
                    </a:ext>
                  </a:extLst>
                </a:gridCol>
                <a:gridCol w="246888">
                  <a:extLst>
                    <a:ext uri="{9D8B030D-6E8A-4147-A177-3AD203B41FA5}">
                      <a16:colId xmlns:a16="http://schemas.microsoft.com/office/drawing/2014/main" val="2874151818"/>
                    </a:ext>
                  </a:extLst>
                </a:gridCol>
                <a:gridCol w="246888">
                  <a:extLst>
                    <a:ext uri="{9D8B030D-6E8A-4147-A177-3AD203B41FA5}">
                      <a16:colId xmlns:a16="http://schemas.microsoft.com/office/drawing/2014/main" val="4207476719"/>
                    </a:ext>
                  </a:extLst>
                </a:gridCol>
                <a:gridCol w="246888">
                  <a:extLst>
                    <a:ext uri="{9D8B030D-6E8A-4147-A177-3AD203B41FA5}">
                      <a16:colId xmlns:a16="http://schemas.microsoft.com/office/drawing/2014/main" val="2374318156"/>
                    </a:ext>
                  </a:extLst>
                </a:gridCol>
                <a:gridCol w="246888">
                  <a:extLst>
                    <a:ext uri="{9D8B030D-6E8A-4147-A177-3AD203B41FA5}">
                      <a16:colId xmlns:a16="http://schemas.microsoft.com/office/drawing/2014/main" val="975365989"/>
                    </a:ext>
                  </a:extLst>
                </a:gridCol>
                <a:gridCol w="246888">
                  <a:extLst>
                    <a:ext uri="{9D8B030D-6E8A-4147-A177-3AD203B41FA5}">
                      <a16:colId xmlns:a16="http://schemas.microsoft.com/office/drawing/2014/main" val="1917389760"/>
                    </a:ext>
                  </a:extLst>
                </a:gridCol>
                <a:gridCol w="246888">
                  <a:extLst>
                    <a:ext uri="{9D8B030D-6E8A-4147-A177-3AD203B41FA5}">
                      <a16:colId xmlns:a16="http://schemas.microsoft.com/office/drawing/2014/main" val="3983710275"/>
                    </a:ext>
                  </a:extLst>
                </a:gridCol>
                <a:gridCol w="246888">
                  <a:extLst>
                    <a:ext uri="{9D8B030D-6E8A-4147-A177-3AD203B41FA5}">
                      <a16:colId xmlns:a16="http://schemas.microsoft.com/office/drawing/2014/main" val="3894196898"/>
                    </a:ext>
                  </a:extLst>
                </a:gridCol>
                <a:gridCol w="246888">
                  <a:extLst>
                    <a:ext uri="{9D8B030D-6E8A-4147-A177-3AD203B41FA5}">
                      <a16:colId xmlns:a16="http://schemas.microsoft.com/office/drawing/2014/main" val="3691039636"/>
                    </a:ext>
                  </a:extLst>
                </a:gridCol>
                <a:gridCol w="246888">
                  <a:extLst>
                    <a:ext uri="{9D8B030D-6E8A-4147-A177-3AD203B41FA5}">
                      <a16:colId xmlns:a16="http://schemas.microsoft.com/office/drawing/2014/main" val="3236923643"/>
                    </a:ext>
                  </a:extLst>
                </a:gridCol>
                <a:gridCol w="246888">
                  <a:extLst>
                    <a:ext uri="{9D8B030D-6E8A-4147-A177-3AD203B41FA5}">
                      <a16:colId xmlns:a16="http://schemas.microsoft.com/office/drawing/2014/main" val="3747141209"/>
                    </a:ext>
                  </a:extLst>
                </a:gridCol>
                <a:gridCol w="246888">
                  <a:extLst>
                    <a:ext uri="{9D8B030D-6E8A-4147-A177-3AD203B41FA5}">
                      <a16:colId xmlns:a16="http://schemas.microsoft.com/office/drawing/2014/main" val="2955048122"/>
                    </a:ext>
                  </a:extLst>
                </a:gridCol>
                <a:gridCol w="246888">
                  <a:extLst>
                    <a:ext uri="{9D8B030D-6E8A-4147-A177-3AD203B41FA5}">
                      <a16:colId xmlns:a16="http://schemas.microsoft.com/office/drawing/2014/main" val="3579905049"/>
                    </a:ext>
                  </a:extLst>
                </a:gridCol>
                <a:gridCol w="246888">
                  <a:extLst>
                    <a:ext uri="{9D8B030D-6E8A-4147-A177-3AD203B41FA5}">
                      <a16:colId xmlns:a16="http://schemas.microsoft.com/office/drawing/2014/main" val="2938373216"/>
                    </a:ext>
                  </a:extLst>
                </a:gridCol>
                <a:gridCol w="246888">
                  <a:extLst>
                    <a:ext uri="{9D8B030D-6E8A-4147-A177-3AD203B41FA5}">
                      <a16:colId xmlns:a16="http://schemas.microsoft.com/office/drawing/2014/main" val="2803298344"/>
                    </a:ext>
                  </a:extLst>
                </a:gridCol>
                <a:gridCol w="246888">
                  <a:extLst>
                    <a:ext uri="{9D8B030D-6E8A-4147-A177-3AD203B41FA5}">
                      <a16:colId xmlns:a16="http://schemas.microsoft.com/office/drawing/2014/main" val="3288522247"/>
                    </a:ext>
                  </a:extLst>
                </a:gridCol>
                <a:gridCol w="246888">
                  <a:extLst>
                    <a:ext uri="{9D8B030D-6E8A-4147-A177-3AD203B41FA5}">
                      <a16:colId xmlns:a16="http://schemas.microsoft.com/office/drawing/2014/main" val="1246372292"/>
                    </a:ext>
                  </a:extLst>
                </a:gridCol>
                <a:gridCol w="246888">
                  <a:extLst>
                    <a:ext uri="{9D8B030D-6E8A-4147-A177-3AD203B41FA5}">
                      <a16:colId xmlns:a16="http://schemas.microsoft.com/office/drawing/2014/main" val="4177762000"/>
                    </a:ext>
                  </a:extLst>
                </a:gridCol>
                <a:gridCol w="246888">
                  <a:extLst>
                    <a:ext uri="{9D8B030D-6E8A-4147-A177-3AD203B41FA5}">
                      <a16:colId xmlns:a16="http://schemas.microsoft.com/office/drawing/2014/main" val="2516787239"/>
                    </a:ext>
                  </a:extLst>
                </a:gridCol>
                <a:gridCol w="246888">
                  <a:extLst>
                    <a:ext uri="{9D8B030D-6E8A-4147-A177-3AD203B41FA5}">
                      <a16:colId xmlns:a16="http://schemas.microsoft.com/office/drawing/2014/main" val="2445301409"/>
                    </a:ext>
                  </a:extLst>
                </a:gridCol>
                <a:gridCol w="246888">
                  <a:extLst>
                    <a:ext uri="{9D8B030D-6E8A-4147-A177-3AD203B41FA5}">
                      <a16:colId xmlns:a16="http://schemas.microsoft.com/office/drawing/2014/main" val="1533858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9689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- 2018-02-21 12:57:00</a:t>
                      </a:r>
                      <a:r>
                        <a:rPr kumimoji="0" lang="en-US" sz="1000" b="0" i="0" u="none" strike="noStrike" kern="1200" cap="none" spc="0" normalizeH="0" baseline="0" noProof="0">
                          <a:ln>
                            <a:noFill/>
                          </a:ln>
                          <a:solidFill>
                            <a:prstClr val="black"/>
                          </a:solidFill>
                          <a:effectLst/>
                          <a:uLnTx/>
                          <a:uFillTx/>
                          <a:latin typeface="+mn-lt"/>
                          <a:ea typeface="+mn-ea"/>
                          <a:cs typeface="+mn-cs"/>
                        </a:rPr>
                        <a:t>
Tardigrades are the first known animals to survive in space vacuum. They can survive without water for over 100 years and can live in temperatures as low as -272.8 degree Celsius or under high pressure.
Besides, they have been found everywhere, from mountain tops to deep seas.
Source: 
Oxford Fajar Big Ideas Form 1 Science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90619530"/>
                  </a:ext>
                </a:extLst>
              </a:tr>
            </a:tbl>
          </a:graphicData>
        </a:graphic>
      </p:graphicFrame>
      <p:sp>
        <p:nvSpPr>
          <p:cNvPr id="4" name="Text Placeholder 3">
            <a:extLst>
              <a:ext uri="{FF2B5EF4-FFF2-40B4-BE49-F238E27FC236}">
                <a16:creationId xmlns:a16="http://schemas.microsoft.com/office/drawing/2014/main" id="{0DA4C06B-0EAD-4534-B030-147CE6225B4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7570987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918DD-687D-40C1-9BE2-D8EA3CBB3D5C}"/>
              </a:ext>
            </a:extLst>
          </p:cNvPr>
          <p:cNvSpPr>
            <a:spLocks noGrp="1"/>
          </p:cNvSpPr>
          <p:nvPr>
            <p:ph type="title"/>
          </p:nvPr>
        </p:nvSpPr>
        <p:spPr/>
        <p:txBody>
          <a:bodyPr/>
          <a:lstStyle/>
          <a:p>
            <a:r>
              <a:rPr lang="en-US"/>
              <a:t>Facebook Own Posts Table - 7 of 20</a:t>
            </a:r>
          </a:p>
        </p:txBody>
      </p:sp>
      <p:graphicFrame>
        <p:nvGraphicFramePr>
          <p:cNvPr id="5" name="Table Placeholder 4">
            <a:extLst>
              <a:ext uri="{FF2B5EF4-FFF2-40B4-BE49-F238E27FC236}">
                <a16:creationId xmlns:a16="http://schemas.microsoft.com/office/drawing/2014/main" id="{60134E59-D28E-4A3F-9ED4-2EFB35777FF9}"/>
              </a:ext>
            </a:extLst>
          </p:cNvPr>
          <p:cNvGraphicFramePr>
            <a:graphicFrameLocks noGrp="1"/>
          </p:cNvGraphicFramePr>
          <p:nvPr>
            <p:ph type="tbl" sz="quarter" idx="13"/>
            <p:extLst>
              <p:ext uri="{D42A27DB-BD31-4B8C-83A1-F6EECF244321}">
                <p14:modId xmlns:p14="http://schemas.microsoft.com/office/powerpoint/2010/main" val="287297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50079795"/>
                    </a:ext>
                  </a:extLst>
                </a:gridCol>
                <a:gridCol w="246888">
                  <a:extLst>
                    <a:ext uri="{9D8B030D-6E8A-4147-A177-3AD203B41FA5}">
                      <a16:colId xmlns:a16="http://schemas.microsoft.com/office/drawing/2014/main" val="1093768800"/>
                    </a:ext>
                  </a:extLst>
                </a:gridCol>
                <a:gridCol w="246888">
                  <a:extLst>
                    <a:ext uri="{9D8B030D-6E8A-4147-A177-3AD203B41FA5}">
                      <a16:colId xmlns:a16="http://schemas.microsoft.com/office/drawing/2014/main" val="3652196867"/>
                    </a:ext>
                  </a:extLst>
                </a:gridCol>
                <a:gridCol w="246888">
                  <a:extLst>
                    <a:ext uri="{9D8B030D-6E8A-4147-A177-3AD203B41FA5}">
                      <a16:colId xmlns:a16="http://schemas.microsoft.com/office/drawing/2014/main" val="3283221215"/>
                    </a:ext>
                  </a:extLst>
                </a:gridCol>
                <a:gridCol w="246888">
                  <a:extLst>
                    <a:ext uri="{9D8B030D-6E8A-4147-A177-3AD203B41FA5}">
                      <a16:colId xmlns:a16="http://schemas.microsoft.com/office/drawing/2014/main" val="2410476819"/>
                    </a:ext>
                  </a:extLst>
                </a:gridCol>
                <a:gridCol w="246888">
                  <a:extLst>
                    <a:ext uri="{9D8B030D-6E8A-4147-A177-3AD203B41FA5}">
                      <a16:colId xmlns:a16="http://schemas.microsoft.com/office/drawing/2014/main" val="3898449918"/>
                    </a:ext>
                  </a:extLst>
                </a:gridCol>
                <a:gridCol w="246888">
                  <a:extLst>
                    <a:ext uri="{9D8B030D-6E8A-4147-A177-3AD203B41FA5}">
                      <a16:colId xmlns:a16="http://schemas.microsoft.com/office/drawing/2014/main" val="1838759158"/>
                    </a:ext>
                  </a:extLst>
                </a:gridCol>
                <a:gridCol w="246888">
                  <a:extLst>
                    <a:ext uri="{9D8B030D-6E8A-4147-A177-3AD203B41FA5}">
                      <a16:colId xmlns:a16="http://schemas.microsoft.com/office/drawing/2014/main" val="16971710"/>
                    </a:ext>
                  </a:extLst>
                </a:gridCol>
                <a:gridCol w="246888">
                  <a:extLst>
                    <a:ext uri="{9D8B030D-6E8A-4147-A177-3AD203B41FA5}">
                      <a16:colId xmlns:a16="http://schemas.microsoft.com/office/drawing/2014/main" val="3054045809"/>
                    </a:ext>
                  </a:extLst>
                </a:gridCol>
                <a:gridCol w="246888">
                  <a:extLst>
                    <a:ext uri="{9D8B030D-6E8A-4147-A177-3AD203B41FA5}">
                      <a16:colId xmlns:a16="http://schemas.microsoft.com/office/drawing/2014/main" val="1826990921"/>
                    </a:ext>
                  </a:extLst>
                </a:gridCol>
                <a:gridCol w="246888">
                  <a:extLst>
                    <a:ext uri="{9D8B030D-6E8A-4147-A177-3AD203B41FA5}">
                      <a16:colId xmlns:a16="http://schemas.microsoft.com/office/drawing/2014/main" val="3907899504"/>
                    </a:ext>
                  </a:extLst>
                </a:gridCol>
                <a:gridCol w="246888">
                  <a:extLst>
                    <a:ext uri="{9D8B030D-6E8A-4147-A177-3AD203B41FA5}">
                      <a16:colId xmlns:a16="http://schemas.microsoft.com/office/drawing/2014/main" val="2366353836"/>
                    </a:ext>
                  </a:extLst>
                </a:gridCol>
                <a:gridCol w="246888">
                  <a:extLst>
                    <a:ext uri="{9D8B030D-6E8A-4147-A177-3AD203B41FA5}">
                      <a16:colId xmlns:a16="http://schemas.microsoft.com/office/drawing/2014/main" val="3829799997"/>
                    </a:ext>
                  </a:extLst>
                </a:gridCol>
                <a:gridCol w="246888">
                  <a:extLst>
                    <a:ext uri="{9D8B030D-6E8A-4147-A177-3AD203B41FA5}">
                      <a16:colId xmlns:a16="http://schemas.microsoft.com/office/drawing/2014/main" val="582422286"/>
                    </a:ext>
                  </a:extLst>
                </a:gridCol>
                <a:gridCol w="246888">
                  <a:extLst>
                    <a:ext uri="{9D8B030D-6E8A-4147-A177-3AD203B41FA5}">
                      <a16:colId xmlns:a16="http://schemas.microsoft.com/office/drawing/2014/main" val="4132432753"/>
                    </a:ext>
                  </a:extLst>
                </a:gridCol>
                <a:gridCol w="246888">
                  <a:extLst>
                    <a:ext uri="{9D8B030D-6E8A-4147-A177-3AD203B41FA5}">
                      <a16:colId xmlns:a16="http://schemas.microsoft.com/office/drawing/2014/main" val="2390329351"/>
                    </a:ext>
                  </a:extLst>
                </a:gridCol>
                <a:gridCol w="246888">
                  <a:extLst>
                    <a:ext uri="{9D8B030D-6E8A-4147-A177-3AD203B41FA5}">
                      <a16:colId xmlns:a16="http://schemas.microsoft.com/office/drawing/2014/main" val="3749125591"/>
                    </a:ext>
                  </a:extLst>
                </a:gridCol>
                <a:gridCol w="246888">
                  <a:extLst>
                    <a:ext uri="{9D8B030D-6E8A-4147-A177-3AD203B41FA5}">
                      <a16:colId xmlns:a16="http://schemas.microsoft.com/office/drawing/2014/main" val="2489130039"/>
                    </a:ext>
                  </a:extLst>
                </a:gridCol>
                <a:gridCol w="246888">
                  <a:extLst>
                    <a:ext uri="{9D8B030D-6E8A-4147-A177-3AD203B41FA5}">
                      <a16:colId xmlns:a16="http://schemas.microsoft.com/office/drawing/2014/main" val="3688809201"/>
                    </a:ext>
                  </a:extLst>
                </a:gridCol>
                <a:gridCol w="246888">
                  <a:extLst>
                    <a:ext uri="{9D8B030D-6E8A-4147-A177-3AD203B41FA5}">
                      <a16:colId xmlns:a16="http://schemas.microsoft.com/office/drawing/2014/main" val="1845027708"/>
                    </a:ext>
                  </a:extLst>
                </a:gridCol>
                <a:gridCol w="246888">
                  <a:extLst>
                    <a:ext uri="{9D8B030D-6E8A-4147-A177-3AD203B41FA5}">
                      <a16:colId xmlns:a16="http://schemas.microsoft.com/office/drawing/2014/main" val="3186030886"/>
                    </a:ext>
                  </a:extLst>
                </a:gridCol>
                <a:gridCol w="246888">
                  <a:extLst>
                    <a:ext uri="{9D8B030D-6E8A-4147-A177-3AD203B41FA5}">
                      <a16:colId xmlns:a16="http://schemas.microsoft.com/office/drawing/2014/main" val="4172389037"/>
                    </a:ext>
                  </a:extLst>
                </a:gridCol>
                <a:gridCol w="246888">
                  <a:extLst>
                    <a:ext uri="{9D8B030D-6E8A-4147-A177-3AD203B41FA5}">
                      <a16:colId xmlns:a16="http://schemas.microsoft.com/office/drawing/2014/main" val="2011801963"/>
                    </a:ext>
                  </a:extLst>
                </a:gridCol>
                <a:gridCol w="246888">
                  <a:extLst>
                    <a:ext uri="{9D8B030D-6E8A-4147-A177-3AD203B41FA5}">
                      <a16:colId xmlns:a16="http://schemas.microsoft.com/office/drawing/2014/main" val="4165371124"/>
                    </a:ext>
                  </a:extLst>
                </a:gridCol>
                <a:gridCol w="246888">
                  <a:extLst>
                    <a:ext uri="{9D8B030D-6E8A-4147-A177-3AD203B41FA5}">
                      <a16:colId xmlns:a16="http://schemas.microsoft.com/office/drawing/2014/main" val="3718149019"/>
                    </a:ext>
                  </a:extLst>
                </a:gridCol>
                <a:gridCol w="246888">
                  <a:extLst>
                    <a:ext uri="{9D8B030D-6E8A-4147-A177-3AD203B41FA5}">
                      <a16:colId xmlns:a16="http://schemas.microsoft.com/office/drawing/2014/main" val="2685756842"/>
                    </a:ext>
                  </a:extLst>
                </a:gridCol>
                <a:gridCol w="246888">
                  <a:extLst>
                    <a:ext uri="{9D8B030D-6E8A-4147-A177-3AD203B41FA5}">
                      <a16:colId xmlns:a16="http://schemas.microsoft.com/office/drawing/2014/main" val="3320130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95021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- 2018-02-20 17:56:00</a:t>
                      </a:r>
                      <a:r>
                        <a:rPr kumimoji="0" lang="en-US" sz="1000" b="0" i="0" u="none" strike="noStrike" kern="1200" cap="none" spc="0" normalizeH="0" baseline="0" noProof="0">
                          <a:ln>
                            <a:noFill/>
                          </a:ln>
                          <a:solidFill>
                            <a:prstClr val="black"/>
                          </a:solidFill>
                          <a:effectLst/>
                          <a:uLnTx/>
                          <a:uFillTx/>
                          <a:latin typeface="+mn-lt"/>
                          <a:ea typeface="+mn-ea"/>
                          <a:cs typeface="+mn-cs"/>
                        </a:rPr>
                        <a:t>
Reinforce what you have learnt in school with our Effective Practice series!
Written based on the latest KSSR syllabus, the series includes HOTS questions to brush up your knowledge!
Explore it now at
http://bit.ly/2GZIcQq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864206158"/>
                  </a:ext>
                </a:extLst>
              </a:tr>
            </a:tbl>
          </a:graphicData>
        </a:graphic>
      </p:graphicFrame>
      <p:sp>
        <p:nvSpPr>
          <p:cNvPr id="4" name="Text Placeholder 3">
            <a:extLst>
              <a:ext uri="{FF2B5EF4-FFF2-40B4-BE49-F238E27FC236}">
                <a16:creationId xmlns:a16="http://schemas.microsoft.com/office/drawing/2014/main" id="{4AA964DD-B05B-4137-9D21-1E4253A188B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0524962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9A9A5-5C6A-4BC3-988B-49844AE7F1F8}"/>
              </a:ext>
            </a:extLst>
          </p:cNvPr>
          <p:cNvSpPr>
            <a:spLocks noGrp="1"/>
          </p:cNvSpPr>
          <p:nvPr>
            <p:ph type="title"/>
          </p:nvPr>
        </p:nvSpPr>
        <p:spPr/>
        <p:txBody>
          <a:bodyPr/>
          <a:lstStyle/>
          <a:p>
            <a:r>
              <a:rPr lang="en-US"/>
              <a:t>Facebook Own Posts Table - 8 of 20</a:t>
            </a:r>
          </a:p>
        </p:txBody>
      </p:sp>
      <p:graphicFrame>
        <p:nvGraphicFramePr>
          <p:cNvPr id="5" name="Table Placeholder 4">
            <a:extLst>
              <a:ext uri="{FF2B5EF4-FFF2-40B4-BE49-F238E27FC236}">
                <a16:creationId xmlns:a16="http://schemas.microsoft.com/office/drawing/2014/main" id="{CA767FC4-88D8-44E1-8AC3-E8EAFF705131}"/>
              </a:ext>
            </a:extLst>
          </p:cNvPr>
          <p:cNvGraphicFramePr>
            <a:graphicFrameLocks noGrp="1"/>
          </p:cNvGraphicFramePr>
          <p:nvPr>
            <p:ph type="tbl" sz="quarter" idx="13"/>
            <p:extLst>
              <p:ext uri="{D42A27DB-BD31-4B8C-83A1-F6EECF244321}">
                <p14:modId xmlns:p14="http://schemas.microsoft.com/office/powerpoint/2010/main" val="168600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14942379"/>
                    </a:ext>
                  </a:extLst>
                </a:gridCol>
                <a:gridCol w="246888">
                  <a:extLst>
                    <a:ext uri="{9D8B030D-6E8A-4147-A177-3AD203B41FA5}">
                      <a16:colId xmlns:a16="http://schemas.microsoft.com/office/drawing/2014/main" val="882254536"/>
                    </a:ext>
                  </a:extLst>
                </a:gridCol>
                <a:gridCol w="246888">
                  <a:extLst>
                    <a:ext uri="{9D8B030D-6E8A-4147-A177-3AD203B41FA5}">
                      <a16:colId xmlns:a16="http://schemas.microsoft.com/office/drawing/2014/main" val="3574568876"/>
                    </a:ext>
                  </a:extLst>
                </a:gridCol>
                <a:gridCol w="246888">
                  <a:extLst>
                    <a:ext uri="{9D8B030D-6E8A-4147-A177-3AD203B41FA5}">
                      <a16:colId xmlns:a16="http://schemas.microsoft.com/office/drawing/2014/main" val="2047494879"/>
                    </a:ext>
                  </a:extLst>
                </a:gridCol>
                <a:gridCol w="246888">
                  <a:extLst>
                    <a:ext uri="{9D8B030D-6E8A-4147-A177-3AD203B41FA5}">
                      <a16:colId xmlns:a16="http://schemas.microsoft.com/office/drawing/2014/main" val="2454346461"/>
                    </a:ext>
                  </a:extLst>
                </a:gridCol>
                <a:gridCol w="246888">
                  <a:extLst>
                    <a:ext uri="{9D8B030D-6E8A-4147-A177-3AD203B41FA5}">
                      <a16:colId xmlns:a16="http://schemas.microsoft.com/office/drawing/2014/main" val="3796392314"/>
                    </a:ext>
                  </a:extLst>
                </a:gridCol>
                <a:gridCol w="246888">
                  <a:extLst>
                    <a:ext uri="{9D8B030D-6E8A-4147-A177-3AD203B41FA5}">
                      <a16:colId xmlns:a16="http://schemas.microsoft.com/office/drawing/2014/main" val="2035569116"/>
                    </a:ext>
                  </a:extLst>
                </a:gridCol>
                <a:gridCol w="246888">
                  <a:extLst>
                    <a:ext uri="{9D8B030D-6E8A-4147-A177-3AD203B41FA5}">
                      <a16:colId xmlns:a16="http://schemas.microsoft.com/office/drawing/2014/main" val="3576340313"/>
                    </a:ext>
                  </a:extLst>
                </a:gridCol>
                <a:gridCol w="246888">
                  <a:extLst>
                    <a:ext uri="{9D8B030D-6E8A-4147-A177-3AD203B41FA5}">
                      <a16:colId xmlns:a16="http://schemas.microsoft.com/office/drawing/2014/main" val="4227936882"/>
                    </a:ext>
                  </a:extLst>
                </a:gridCol>
                <a:gridCol w="246888">
                  <a:extLst>
                    <a:ext uri="{9D8B030D-6E8A-4147-A177-3AD203B41FA5}">
                      <a16:colId xmlns:a16="http://schemas.microsoft.com/office/drawing/2014/main" val="370849129"/>
                    </a:ext>
                  </a:extLst>
                </a:gridCol>
                <a:gridCol w="246888">
                  <a:extLst>
                    <a:ext uri="{9D8B030D-6E8A-4147-A177-3AD203B41FA5}">
                      <a16:colId xmlns:a16="http://schemas.microsoft.com/office/drawing/2014/main" val="2316039791"/>
                    </a:ext>
                  </a:extLst>
                </a:gridCol>
                <a:gridCol w="246888">
                  <a:extLst>
                    <a:ext uri="{9D8B030D-6E8A-4147-A177-3AD203B41FA5}">
                      <a16:colId xmlns:a16="http://schemas.microsoft.com/office/drawing/2014/main" val="1516568756"/>
                    </a:ext>
                  </a:extLst>
                </a:gridCol>
                <a:gridCol w="246888">
                  <a:extLst>
                    <a:ext uri="{9D8B030D-6E8A-4147-A177-3AD203B41FA5}">
                      <a16:colId xmlns:a16="http://schemas.microsoft.com/office/drawing/2014/main" val="3674925485"/>
                    </a:ext>
                  </a:extLst>
                </a:gridCol>
                <a:gridCol w="246888">
                  <a:extLst>
                    <a:ext uri="{9D8B030D-6E8A-4147-A177-3AD203B41FA5}">
                      <a16:colId xmlns:a16="http://schemas.microsoft.com/office/drawing/2014/main" val="3656910934"/>
                    </a:ext>
                  </a:extLst>
                </a:gridCol>
                <a:gridCol w="246888">
                  <a:extLst>
                    <a:ext uri="{9D8B030D-6E8A-4147-A177-3AD203B41FA5}">
                      <a16:colId xmlns:a16="http://schemas.microsoft.com/office/drawing/2014/main" val="2546072111"/>
                    </a:ext>
                  </a:extLst>
                </a:gridCol>
                <a:gridCol w="246888">
                  <a:extLst>
                    <a:ext uri="{9D8B030D-6E8A-4147-A177-3AD203B41FA5}">
                      <a16:colId xmlns:a16="http://schemas.microsoft.com/office/drawing/2014/main" val="1841154364"/>
                    </a:ext>
                  </a:extLst>
                </a:gridCol>
                <a:gridCol w="246888">
                  <a:extLst>
                    <a:ext uri="{9D8B030D-6E8A-4147-A177-3AD203B41FA5}">
                      <a16:colId xmlns:a16="http://schemas.microsoft.com/office/drawing/2014/main" val="294215286"/>
                    </a:ext>
                  </a:extLst>
                </a:gridCol>
                <a:gridCol w="246888">
                  <a:extLst>
                    <a:ext uri="{9D8B030D-6E8A-4147-A177-3AD203B41FA5}">
                      <a16:colId xmlns:a16="http://schemas.microsoft.com/office/drawing/2014/main" val="1641551109"/>
                    </a:ext>
                  </a:extLst>
                </a:gridCol>
                <a:gridCol w="246888">
                  <a:extLst>
                    <a:ext uri="{9D8B030D-6E8A-4147-A177-3AD203B41FA5}">
                      <a16:colId xmlns:a16="http://schemas.microsoft.com/office/drawing/2014/main" val="923812705"/>
                    </a:ext>
                  </a:extLst>
                </a:gridCol>
                <a:gridCol w="246888">
                  <a:extLst>
                    <a:ext uri="{9D8B030D-6E8A-4147-A177-3AD203B41FA5}">
                      <a16:colId xmlns:a16="http://schemas.microsoft.com/office/drawing/2014/main" val="3859287521"/>
                    </a:ext>
                  </a:extLst>
                </a:gridCol>
                <a:gridCol w="246888">
                  <a:extLst>
                    <a:ext uri="{9D8B030D-6E8A-4147-A177-3AD203B41FA5}">
                      <a16:colId xmlns:a16="http://schemas.microsoft.com/office/drawing/2014/main" val="3015327073"/>
                    </a:ext>
                  </a:extLst>
                </a:gridCol>
                <a:gridCol w="246888">
                  <a:extLst>
                    <a:ext uri="{9D8B030D-6E8A-4147-A177-3AD203B41FA5}">
                      <a16:colId xmlns:a16="http://schemas.microsoft.com/office/drawing/2014/main" val="3029189513"/>
                    </a:ext>
                  </a:extLst>
                </a:gridCol>
                <a:gridCol w="246888">
                  <a:extLst>
                    <a:ext uri="{9D8B030D-6E8A-4147-A177-3AD203B41FA5}">
                      <a16:colId xmlns:a16="http://schemas.microsoft.com/office/drawing/2014/main" val="2063551532"/>
                    </a:ext>
                  </a:extLst>
                </a:gridCol>
                <a:gridCol w="246888">
                  <a:extLst>
                    <a:ext uri="{9D8B030D-6E8A-4147-A177-3AD203B41FA5}">
                      <a16:colId xmlns:a16="http://schemas.microsoft.com/office/drawing/2014/main" val="3189897368"/>
                    </a:ext>
                  </a:extLst>
                </a:gridCol>
                <a:gridCol w="246888">
                  <a:extLst>
                    <a:ext uri="{9D8B030D-6E8A-4147-A177-3AD203B41FA5}">
                      <a16:colId xmlns:a16="http://schemas.microsoft.com/office/drawing/2014/main" val="2108139507"/>
                    </a:ext>
                  </a:extLst>
                </a:gridCol>
                <a:gridCol w="246888">
                  <a:extLst>
                    <a:ext uri="{9D8B030D-6E8A-4147-A177-3AD203B41FA5}">
                      <a16:colId xmlns:a16="http://schemas.microsoft.com/office/drawing/2014/main" val="2173220043"/>
                    </a:ext>
                  </a:extLst>
                </a:gridCol>
                <a:gridCol w="246888">
                  <a:extLst>
                    <a:ext uri="{9D8B030D-6E8A-4147-A177-3AD203B41FA5}">
                      <a16:colId xmlns:a16="http://schemas.microsoft.com/office/drawing/2014/main" val="3108748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15327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- 2018-02-19 12:20:00</a:t>
                      </a:r>
                      <a:r>
                        <a:rPr kumimoji="0" lang="en-US" sz="1000" b="0" i="0" u="none" strike="noStrike" kern="1200" cap="none" spc="0" normalizeH="0" baseline="0" noProof="0">
                          <a:ln>
                            <a:noFill/>
                          </a:ln>
                          <a:solidFill>
                            <a:prstClr val="black"/>
                          </a:solidFill>
                          <a:effectLst/>
                          <a:uLnTx/>
                          <a:uFillTx/>
                          <a:latin typeface="+mn-lt"/>
                          <a:ea typeface="+mn-ea"/>
                          <a:cs typeface="+mn-cs"/>
                        </a:rPr>
                        <a:t>
Besides ‘nevertheless’, do you know any other conjunctive adverbs? 😀😀
Learn about the word at
http://bit.ly/2nRzMBE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842307552"/>
                  </a:ext>
                </a:extLst>
              </a:tr>
            </a:tbl>
          </a:graphicData>
        </a:graphic>
      </p:graphicFrame>
      <p:sp>
        <p:nvSpPr>
          <p:cNvPr id="4" name="Text Placeholder 3">
            <a:extLst>
              <a:ext uri="{FF2B5EF4-FFF2-40B4-BE49-F238E27FC236}">
                <a16:creationId xmlns:a16="http://schemas.microsoft.com/office/drawing/2014/main" id="{BCB82635-7ED7-4986-80A6-FB26A6E3FF8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727983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8B34A-765B-44F9-92AE-4C8758877D1C}"/>
              </a:ext>
            </a:extLst>
          </p:cNvPr>
          <p:cNvSpPr>
            <a:spLocks noGrp="1"/>
          </p:cNvSpPr>
          <p:nvPr>
            <p:ph type="title"/>
          </p:nvPr>
        </p:nvSpPr>
        <p:spPr/>
        <p:txBody>
          <a:bodyPr/>
          <a:lstStyle/>
          <a:p>
            <a:r>
              <a:rPr lang="en-US"/>
              <a:t>Facebook Own Posts Table - 9 of 20</a:t>
            </a:r>
          </a:p>
        </p:txBody>
      </p:sp>
      <p:graphicFrame>
        <p:nvGraphicFramePr>
          <p:cNvPr id="5" name="Table Placeholder 4">
            <a:extLst>
              <a:ext uri="{FF2B5EF4-FFF2-40B4-BE49-F238E27FC236}">
                <a16:creationId xmlns:a16="http://schemas.microsoft.com/office/drawing/2014/main" id="{B0EA0BB7-2FBD-4A1D-B60E-12502BC579E3}"/>
              </a:ext>
            </a:extLst>
          </p:cNvPr>
          <p:cNvGraphicFramePr>
            <a:graphicFrameLocks noGrp="1"/>
          </p:cNvGraphicFramePr>
          <p:nvPr>
            <p:ph type="tbl" sz="quarter" idx="13"/>
            <p:extLst>
              <p:ext uri="{D42A27DB-BD31-4B8C-83A1-F6EECF244321}">
                <p14:modId xmlns:p14="http://schemas.microsoft.com/office/powerpoint/2010/main" val="3552020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63807564"/>
                    </a:ext>
                  </a:extLst>
                </a:gridCol>
                <a:gridCol w="246888">
                  <a:extLst>
                    <a:ext uri="{9D8B030D-6E8A-4147-A177-3AD203B41FA5}">
                      <a16:colId xmlns:a16="http://schemas.microsoft.com/office/drawing/2014/main" val="106006801"/>
                    </a:ext>
                  </a:extLst>
                </a:gridCol>
                <a:gridCol w="246888">
                  <a:extLst>
                    <a:ext uri="{9D8B030D-6E8A-4147-A177-3AD203B41FA5}">
                      <a16:colId xmlns:a16="http://schemas.microsoft.com/office/drawing/2014/main" val="2226215433"/>
                    </a:ext>
                  </a:extLst>
                </a:gridCol>
                <a:gridCol w="246888">
                  <a:extLst>
                    <a:ext uri="{9D8B030D-6E8A-4147-A177-3AD203B41FA5}">
                      <a16:colId xmlns:a16="http://schemas.microsoft.com/office/drawing/2014/main" val="578890866"/>
                    </a:ext>
                  </a:extLst>
                </a:gridCol>
                <a:gridCol w="246888">
                  <a:extLst>
                    <a:ext uri="{9D8B030D-6E8A-4147-A177-3AD203B41FA5}">
                      <a16:colId xmlns:a16="http://schemas.microsoft.com/office/drawing/2014/main" val="320274434"/>
                    </a:ext>
                  </a:extLst>
                </a:gridCol>
                <a:gridCol w="246888">
                  <a:extLst>
                    <a:ext uri="{9D8B030D-6E8A-4147-A177-3AD203B41FA5}">
                      <a16:colId xmlns:a16="http://schemas.microsoft.com/office/drawing/2014/main" val="839186996"/>
                    </a:ext>
                  </a:extLst>
                </a:gridCol>
                <a:gridCol w="246888">
                  <a:extLst>
                    <a:ext uri="{9D8B030D-6E8A-4147-A177-3AD203B41FA5}">
                      <a16:colId xmlns:a16="http://schemas.microsoft.com/office/drawing/2014/main" val="2206861034"/>
                    </a:ext>
                  </a:extLst>
                </a:gridCol>
                <a:gridCol w="246888">
                  <a:extLst>
                    <a:ext uri="{9D8B030D-6E8A-4147-A177-3AD203B41FA5}">
                      <a16:colId xmlns:a16="http://schemas.microsoft.com/office/drawing/2014/main" val="1557293356"/>
                    </a:ext>
                  </a:extLst>
                </a:gridCol>
                <a:gridCol w="246888">
                  <a:extLst>
                    <a:ext uri="{9D8B030D-6E8A-4147-A177-3AD203B41FA5}">
                      <a16:colId xmlns:a16="http://schemas.microsoft.com/office/drawing/2014/main" val="1230547663"/>
                    </a:ext>
                  </a:extLst>
                </a:gridCol>
                <a:gridCol w="246888">
                  <a:extLst>
                    <a:ext uri="{9D8B030D-6E8A-4147-A177-3AD203B41FA5}">
                      <a16:colId xmlns:a16="http://schemas.microsoft.com/office/drawing/2014/main" val="3020178141"/>
                    </a:ext>
                  </a:extLst>
                </a:gridCol>
                <a:gridCol w="246888">
                  <a:extLst>
                    <a:ext uri="{9D8B030D-6E8A-4147-A177-3AD203B41FA5}">
                      <a16:colId xmlns:a16="http://schemas.microsoft.com/office/drawing/2014/main" val="3653957949"/>
                    </a:ext>
                  </a:extLst>
                </a:gridCol>
                <a:gridCol w="246888">
                  <a:extLst>
                    <a:ext uri="{9D8B030D-6E8A-4147-A177-3AD203B41FA5}">
                      <a16:colId xmlns:a16="http://schemas.microsoft.com/office/drawing/2014/main" val="2914250399"/>
                    </a:ext>
                  </a:extLst>
                </a:gridCol>
                <a:gridCol w="246888">
                  <a:extLst>
                    <a:ext uri="{9D8B030D-6E8A-4147-A177-3AD203B41FA5}">
                      <a16:colId xmlns:a16="http://schemas.microsoft.com/office/drawing/2014/main" val="1877032967"/>
                    </a:ext>
                  </a:extLst>
                </a:gridCol>
                <a:gridCol w="246888">
                  <a:extLst>
                    <a:ext uri="{9D8B030D-6E8A-4147-A177-3AD203B41FA5}">
                      <a16:colId xmlns:a16="http://schemas.microsoft.com/office/drawing/2014/main" val="603102402"/>
                    </a:ext>
                  </a:extLst>
                </a:gridCol>
                <a:gridCol w="246888">
                  <a:extLst>
                    <a:ext uri="{9D8B030D-6E8A-4147-A177-3AD203B41FA5}">
                      <a16:colId xmlns:a16="http://schemas.microsoft.com/office/drawing/2014/main" val="3212512160"/>
                    </a:ext>
                  </a:extLst>
                </a:gridCol>
                <a:gridCol w="246888">
                  <a:extLst>
                    <a:ext uri="{9D8B030D-6E8A-4147-A177-3AD203B41FA5}">
                      <a16:colId xmlns:a16="http://schemas.microsoft.com/office/drawing/2014/main" val="2935961862"/>
                    </a:ext>
                  </a:extLst>
                </a:gridCol>
                <a:gridCol w="246888">
                  <a:extLst>
                    <a:ext uri="{9D8B030D-6E8A-4147-A177-3AD203B41FA5}">
                      <a16:colId xmlns:a16="http://schemas.microsoft.com/office/drawing/2014/main" val="4125946335"/>
                    </a:ext>
                  </a:extLst>
                </a:gridCol>
                <a:gridCol w="246888">
                  <a:extLst>
                    <a:ext uri="{9D8B030D-6E8A-4147-A177-3AD203B41FA5}">
                      <a16:colId xmlns:a16="http://schemas.microsoft.com/office/drawing/2014/main" val="2452376813"/>
                    </a:ext>
                  </a:extLst>
                </a:gridCol>
                <a:gridCol w="246888">
                  <a:extLst>
                    <a:ext uri="{9D8B030D-6E8A-4147-A177-3AD203B41FA5}">
                      <a16:colId xmlns:a16="http://schemas.microsoft.com/office/drawing/2014/main" val="3026725505"/>
                    </a:ext>
                  </a:extLst>
                </a:gridCol>
                <a:gridCol w="246888">
                  <a:extLst>
                    <a:ext uri="{9D8B030D-6E8A-4147-A177-3AD203B41FA5}">
                      <a16:colId xmlns:a16="http://schemas.microsoft.com/office/drawing/2014/main" val="1363430510"/>
                    </a:ext>
                  </a:extLst>
                </a:gridCol>
                <a:gridCol w="246888">
                  <a:extLst>
                    <a:ext uri="{9D8B030D-6E8A-4147-A177-3AD203B41FA5}">
                      <a16:colId xmlns:a16="http://schemas.microsoft.com/office/drawing/2014/main" val="2937968689"/>
                    </a:ext>
                  </a:extLst>
                </a:gridCol>
                <a:gridCol w="246888">
                  <a:extLst>
                    <a:ext uri="{9D8B030D-6E8A-4147-A177-3AD203B41FA5}">
                      <a16:colId xmlns:a16="http://schemas.microsoft.com/office/drawing/2014/main" val="1952221253"/>
                    </a:ext>
                  </a:extLst>
                </a:gridCol>
                <a:gridCol w="246888">
                  <a:extLst>
                    <a:ext uri="{9D8B030D-6E8A-4147-A177-3AD203B41FA5}">
                      <a16:colId xmlns:a16="http://schemas.microsoft.com/office/drawing/2014/main" val="954583838"/>
                    </a:ext>
                  </a:extLst>
                </a:gridCol>
                <a:gridCol w="246888">
                  <a:extLst>
                    <a:ext uri="{9D8B030D-6E8A-4147-A177-3AD203B41FA5}">
                      <a16:colId xmlns:a16="http://schemas.microsoft.com/office/drawing/2014/main" val="2927794574"/>
                    </a:ext>
                  </a:extLst>
                </a:gridCol>
                <a:gridCol w="246888">
                  <a:extLst>
                    <a:ext uri="{9D8B030D-6E8A-4147-A177-3AD203B41FA5}">
                      <a16:colId xmlns:a16="http://schemas.microsoft.com/office/drawing/2014/main" val="176554310"/>
                    </a:ext>
                  </a:extLst>
                </a:gridCol>
                <a:gridCol w="246888">
                  <a:extLst>
                    <a:ext uri="{9D8B030D-6E8A-4147-A177-3AD203B41FA5}">
                      <a16:colId xmlns:a16="http://schemas.microsoft.com/office/drawing/2014/main" val="138205513"/>
                    </a:ext>
                  </a:extLst>
                </a:gridCol>
                <a:gridCol w="246888">
                  <a:extLst>
                    <a:ext uri="{9D8B030D-6E8A-4147-A177-3AD203B41FA5}">
                      <a16:colId xmlns:a16="http://schemas.microsoft.com/office/drawing/2014/main" val="707823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46663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- 2018-02-16 00:12:00</a:t>
                      </a:r>
                      <a:r>
                        <a:rPr kumimoji="0" lang="en-US" sz="1000" b="0" i="0" u="none" strike="noStrike" kern="1200" cap="none" spc="0" normalizeH="0" baseline="0" noProof="0">
                          <a:ln>
                            <a:noFill/>
                          </a:ln>
                          <a:solidFill>
                            <a:prstClr val="black"/>
                          </a:solidFill>
                          <a:effectLst/>
                          <a:uLnTx/>
                          <a:uFillTx/>
                          <a:latin typeface="+mn-lt"/>
                          <a:ea typeface="+mn-ea"/>
                          <a:cs typeface="+mn-cs"/>
                        </a:rPr>
                        <a:t>
Wishing you a year filled with immense joy and prosperity!
Happy Chinese New Year from all of us at Oxford Fajar.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005797989"/>
                  </a:ext>
                </a:extLst>
              </a:tr>
            </a:tbl>
          </a:graphicData>
        </a:graphic>
      </p:graphicFrame>
      <p:sp>
        <p:nvSpPr>
          <p:cNvPr id="4" name="Text Placeholder 3">
            <a:extLst>
              <a:ext uri="{FF2B5EF4-FFF2-40B4-BE49-F238E27FC236}">
                <a16:creationId xmlns:a16="http://schemas.microsoft.com/office/drawing/2014/main" id="{88AD8C9B-A167-42CA-A06D-D01FCFCCBCB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2370289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F0953-1ABC-4556-B888-8B96D609D481}"/>
              </a:ext>
            </a:extLst>
          </p:cNvPr>
          <p:cNvSpPr>
            <a:spLocks noGrp="1"/>
          </p:cNvSpPr>
          <p:nvPr>
            <p:ph type="title"/>
          </p:nvPr>
        </p:nvSpPr>
        <p:spPr/>
        <p:txBody>
          <a:bodyPr/>
          <a:lstStyle/>
          <a:p>
            <a:r>
              <a:rPr lang="en-US"/>
              <a:t>Facebook Own Posts Table - 10 of 20</a:t>
            </a:r>
          </a:p>
        </p:txBody>
      </p:sp>
      <p:graphicFrame>
        <p:nvGraphicFramePr>
          <p:cNvPr id="5" name="Table Placeholder 4">
            <a:extLst>
              <a:ext uri="{FF2B5EF4-FFF2-40B4-BE49-F238E27FC236}">
                <a16:creationId xmlns:a16="http://schemas.microsoft.com/office/drawing/2014/main" id="{2DB06EC3-5B20-4FD8-99D7-A872C7DF3088}"/>
              </a:ext>
            </a:extLst>
          </p:cNvPr>
          <p:cNvGraphicFramePr>
            <a:graphicFrameLocks noGrp="1"/>
          </p:cNvGraphicFramePr>
          <p:nvPr>
            <p:ph type="tbl" sz="quarter" idx="13"/>
            <p:extLst>
              <p:ext uri="{D42A27DB-BD31-4B8C-83A1-F6EECF244321}">
                <p14:modId xmlns:p14="http://schemas.microsoft.com/office/powerpoint/2010/main" val="2720930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01382291"/>
                    </a:ext>
                  </a:extLst>
                </a:gridCol>
                <a:gridCol w="246888">
                  <a:extLst>
                    <a:ext uri="{9D8B030D-6E8A-4147-A177-3AD203B41FA5}">
                      <a16:colId xmlns:a16="http://schemas.microsoft.com/office/drawing/2014/main" val="1540677887"/>
                    </a:ext>
                  </a:extLst>
                </a:gridCol>
                <a:gridCol w="246888">
                  <a:extLst>
                    <a:ext uri="{9D8B030D-6E8A-4147-A177-3AD203B41FA5}">
                      <a16:colId xmlns:a16="http://schemas.microsoft.com/office/drawing/2014/main" val="3710744868"/>
                    </a:ext>
                  </a:extLst>
                </a:gridCol>
                <a:gridCol w="246888">
                  <a:extLst>
                    <a:ext uri="{9D8B030D-6E8A-4147-A177-3AD203B41FA5}">
                      <a16:colId xmlns:a16="http://schemas.microsoft.com/office/drawing/2014/main" val="508895976"/>
                    </a:ext>
                  </a:extLst>
                </a:gridCol>
                <a:gridCol w="246888">
                  <a:extLst>
                    <a:ext uri="{9D8B030D-6E8A-4147-A177-3AD203B41FA5}">
                      <a16:colId xmlns:a16="http://schemas.microsoft.com/office/drawing/2014/main" val="1253215500"/>
                    </a:ext>
                  </a:extLst>
                </a:gridCol>
                <a:gridCol w="246888">
                  <a:extLst>
                    <a:ext uri="{9D8B030D-6E8A-4147-A177-3AD203B41FA5}">
                      <a16:colId xmlns:a16="http://schemas.microsoft.com/office/drawing/2014/main" val="3890871355"/>
                    </a:ext>
                  </a:extLst>
                </a:gridCol>
                <a:gridCol w="246888">
                  <a:extLst>
                    <a:ext uri="{9D8B030D-6E8A-4147-A177-3AD203B41FA5}">
                      <a16:colId xmlns:a16="http://schemas.microsoft.com/office/drawing/2014/main" val="3660023344"/>
                    </a:ext>
                  </a:extLst>
                </a:gridCol>
                <a:gridCol w="246888">
                  <a:extLst>
                    <a:ext uri="{9D8B030D-6E8A-4147-A177-3AD203B41FA5}">
                      <a16:colId xmlns:a16="http://schemas.microsoft.com/office/drawing/2014/main" val="2718989532"/>
                    </a:ext>
                  </a:extLst>
                </a:gridCol>
                <a:gridCol w="246888">
                  <a:extLst>
                    <a:ext uri="{9D8B030D-6E8A-4147-A177-3AD203B41FA5}">
                      <a16:colId xmlns:a16="http://schemas.microsoft.com/office/drawing/2014/main" val="784223033"/>
                    </a:ext>
                  </a:extLst>
                </a:gridCol>
                <a:gridCol w="246888">
                  <a:extLst>
                    <a:ext uri="{9D8B030D-6E8A-4147-A177-3AD203B41FA5}">
                      <a16:colId xmlns:a16="http://schemas.microsoft.com/office/drawing/2014/main" val="4216766198"/>
                    </a:ext>
                  </a:extLst>
                </a:gridCol>
                <a:gridCol w="246888">
                  <a:extLst>
                    <a:ext uri="{9D8B030D-6E8A-4147-A177-3AD203B41FA5}">
                      <a16:colId xmlns:a16="http://schemas.microsoft.com/office/drawing/2014/main" val="226774115"/>
                    </a:ext>
                  </a:extLst>
                </a:gridCol>
                <a:gridCol w="246888">
                  <a:extLst>
                    <a:ext uri="{9D8B030D-6E8A-4147-A177-3AD203B41FA5}">
                      <a16:colId xmlns:a16="http://schemas.microsoft.com/office/drawing/2014/main" val="1292069747"/>
                    </a:ext>
                  </a:extLst>
                </a:gridCol>
                <a:gridCol w="246888">
                  <a:extLst>
                    <a:ext uri="{9D8B030D-6E8A-4147-A177-3AD203B41FA5}">
                      <a16:colId xmlns:a16="http://schemas.microsoft.com/office/drawing/2014/main" val="1235049156"/>
                    </a:ext>
                  </a:extLst>
                </a:gridCol>
                <a:gridCol w="246888">
                  <a:extLst>
                    <a:ext uri="{9D8B030D-6E8A-4147-A177-3AD203B41FA5}">
                      <a16:colId xmlns:a16="http://schemas.microsoft.com/office/drawing/2014/main" val="3072614547"/>
                    </a:ext>
                  </a:extLst>
                </a:gridCol>
                <a:gridCol w="246888">
                  <a:extLst>
                    <a:ext uri="{9D8B030D-6E8A-4147-A177-3AD203B41FA5}">
                      <a16:colId xmlns:a16="http://schemas.microsoft.com/office/drawing/2014/main" val="3839751141"/>
                    </a:ext>
                  </a:extLst>
                </a:gridCol>
                <a:gridCol w="246888">
                  <a:extLst>
                    <a:ext uri="{9D8B030D-6E8A-4147-A177-3AD203B41FA5}">
                      <a16:colId xmlns:a16="http://schemas.microsoft.com/office/drawing/2014/main" val="4148618882"/>
                    </a:ext>
                  </a:extLst>
                </a:gridCol>
                <a:gridCol w="246888">
                  <a:extLst>
                    <a:ext uri="{9D8B030D-6E8A-4147-A177-3AD203B41FA5}">
                      <a16:colId xmlns:a16="http://schemas.microsoft.com/office/drawing/2014/main" val="2458943364"/>
                    </a:ext>
                  </a:extLst>
                </a:gridCol>
                <a:gridCol w="246888">
                  <a:extLst>
                    <a:ext uri="{9D8B030D-6E8A-4147-A177-3AD203B41FA5}">
                      <a16:colId xmlns:a16="http://schemas.microsoft.com/office/drawing/2014/main" val="1529925968"/>
                    </a:ext>
                  </a:extLst>
                </a:gridCol>
                <a:gridCol w="246888">
                  <a:extLst>
                    <a:ext uri="{9D8B030D-6E8A-4147-A177-3AD203B41FA5}">
                      <a16:colId xmlns:a16="http://schemas.microsoft.com/office/drawing/2014/main" val="4248670691"/>
                    </a:ext>
                  </a:extLst>
                </a:gridCol>
                <a:gridCol w="246888">
                  <a:extLst>
                    <a:ext uri="{9D8B030D-6E8A-4147-A177-3AD203B41FA5}">
                      <a16:colId xmlns:a16="http://schemas.microsoft.com/office/drawing/2014/main" val="860171385"/>
                    </a:ext>
                  </a:extLst>
                </a:gridCol>
                <a:gridCol w="246888">
                  <a:extLst>
                    <a:ext uri="{9D8B030D-6E8A-4147-A177-3AD203B41FA5}">
                      <a16:colId xmlns:a16="http://schemas.microsoft.com/office/drawing/2014/main" val="2116697793"/>
                    </a:ext>
                  </a:extLst>
                </a:gridCol>
                <a:gridCol w="246888">
                  <a:extLst>
                    <a:ext uri="{9D8B030D-6E8A-4147-A177-3AD203B41FA5}">
                      <a16:colId xmlns:a16="http://schemas.microsoft.com/office/drawing/2014/main" val="1167856626"/>
                    </a:ext>
                  </a:extLst>
                </a:gridCol>
                <a:gridCol w="246888">
                  <a:extLst>
                    <a:ext uri="{9D8B030D-6E8A-4147-A177-3AD203B41FA5}">
                      <a16:colId xmlns:a16="http://schemas.microsoft.com/office/drawing/2014/main" val="1780939044"/>
                    </a:ext>
                  </a:extLst>
                </a:gridCol>
                <a:gridCol w="246888">
                  <a:extLst>
                    <a:ext uri="{9D8B030D-6E8A-4147-A177-3AD203B41FA5}">
                      <a16:colId xmlns:a16="http://schemas.microsoft.com/office/drawing/2014/main" val="3908860256"/>
                    </a:ext>
                  </a:extLst>
                </a:gridCol>
                <a:gridCol w="246888">
                  <a:extLst>
                    <a:ext uri="{9D8B030D-6E8A-4147-A177-3AD203B41FA5}">
                      <a16:colId xmlns:a16="http://schemas.microsoft.com/office/drawing/2014/main" val="1013687928"/>
                    </a:ext>
                  </a:extLst>
                </a:gridCol>
                <a:gridCol w="246888">
                  <a:extLst>
                    <a:ext uri="{9D8B030D-6E8A-4147-A177-3AD203B41FA5}">
                      <a16:colId xmlns:a16="http://schemas.microsoft.com/office/drawing/2014/main" val="3471789119"/>
                    </a:ext>
                  </a:extLst>
                </a:gridCol>
                <a:gridCol w="246888">
                  <a:extLst>
                    <a:ext uri="{9D8B030D-6E8A-4147-A177-3AD203B41FA5}">
                      <a16:colId xmlns:a16="http://schemas.microsoft.com/office/drawing/2014/main" val="2772144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44510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- 2018-02-15 17:00:00</a:t>
                      </a:r>
                      <a:r>
                        <a:rPr kumimoji="0" lang="en-US" sz="1000" b="0" i="0" u="none" strike="noStrike" kern="1200" cap="none" spc="0" normalizeH="0" baseline="0" noProof="0">
                          <a:ln>
                            <a:noFill/>
                          </a:ln>
                          <a:solidFill>
                            <a:prstClr val="black"/>
                          </a:solidFill>
                          <a:effectLst/>
                          <a:uLnTx/>
                          <a:uFillTx/>
                          <a:latin typeface="+mn-lt"/>
                          <a:ea typeface="+mn-ea"/>
                          <a:cs typeface="+mn-cs"/>
                        </a:rPr>
                        <a:t>
This is a common problem during Chinese New Year. Don’t you agree? :p
Have a safe journey back to your hometown for reunion dinner!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75762684"/>
                  </a:ext>
                </a:extLst>
              </a:tr>
            </a:tbl>
          </a:graphicData>
        </a:graphic>
      </p:graphicFrame>
      <p:sp>
        <p:nvSpPr>
          <p:cNvPr id="4" name="Text Placeholder 3">
            <a:extLst>
              <a:ext uri="{FF2B5EF4-FFF2-40B4-BE49-F238E27FC236}">
                <a16:creationId xmlns:a16="http://schemas.microsoft.com/office/drawing/2014/main" id="{F1873CBD-D97B-4510-8D86-986D7719FBB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0489957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DB5E7-0206-41FC-9B6C-5B9F6DD3CC0E}"/>
              </a:ext>
            </a:extLst>
          </p:cNvPr>
          <p:cNvSpPr>
            <a:spLocks noGrp="1"/>
          </p:cNvSpPr>
          <p:nvPr>
            <p:ph type="title"/>
          </p:nvPr>
        </p:nvSpPr>
        <p:spPr/>
        <p:txBody>
          <a:bodyPr/>
          <a:lstStyle/>
          <a:p>
            <a:r>
              <a:rPr lang="en-US"/>
              <a:t>Facebook Own Posts Table - 11 of 20</a:t>
            </a:r>
          </a:p>
        </p:txBody>
      </p:sp>
      <p:graphicFrame>
        <p:nvGraphicFramePr>
          <p:cNvPr id="5" name="Table Placeholder 4">
            <a:extLst>
              <a:ext uri="{FF2B5EF4-FFF2-40B4-BE49-F238E27FC236}">
                <a16:creationId xmlns:a16="http://schemas.microsoft.com/office/drawing/2014/main" id="{865BB86D-72D1-4F04-8EDD-B210BF9DDC91}"/>
              </a:ext>
            </a:extLst>
          </p:cNvPr>
          <p:cNvGraphicFramePr>
            <a:graphicFrameLocks noGrp="1"/>
          </p:cNvGraphicFramePr>
          <p:nvPr>
            <p:ph type="tbl" sz="quarter" idx="13"/>
            <p:extLst>
              <p:ext uri="{D42A27DB-BD31-4B8C-83A1-F6EECF244321}">
                <p14:modId xmlns:p14="http://schemas.microsoft.com/office/powerpoint/2010/main" val="1611906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79497492"/>
                    </a:ext>
                  </a:extLst>
                </a:gridCol>
                <a:gridCol w="246888">
                  <a:extLst>
                    <a:ext uri="{9D8B030D-6E8A-4147-A177-3AD203B41FA5}">
                      <a16:colId xmlns:a16="http://schemas.microsoft.com/office/drawing/2014/main" val="1737118526"/>
                    </a:ext>
                  </a:extLst>
                </a:gridCol>
                <a:gridCol w="246888">
                  <a:extLst>
                    <a:ext uri="{9D8B030D-6E8A-4147-A177-3AD203B41FA5}">
                      <a16:colId xmlns:a16="http://schemas.microsoft.com/office/drawing/2014/main" val="3936244528"/>
                    </a:ext>
                  </a:extLst>
                </a:gridCol>
                <a:gridCol w="246888">
                  <a:extLst>
                    <a:ext uri="{9D8B030D-6E8A-4147-A177-3AD203B41FA5}">
                      <a16:colId xmlns:a16="http://schemas.microsoft.com/office/drawing/2014/main" val="1007317826"/>
                    </a:ext>
                  </a:extLst>
                </a:gridCol>
                <a:gridCol w="246888">
                  <a:extLst>
                    <a:ext uri="{9D8B030D-6E8A-4147-A177-3AD203B41FA5}">
                      <a16:colId xmlns:a16="http://schemas.microsoft.com/office/drawing/2014/main" val="3253049095"/>
                    </a:ext>
                  </a:extLst>
                </a:gridCol>
                <a:gridCol w="246888">
                  <a:extLst>
                    <a:ext uri="{9D8B030D-6E8A-4147-A177-3AD203B41FA5}">
                      <a16:colId xmlns:a16="http://schemas.microsoft.com/office/drawing/2014/main" val="2920988034"/>
                    </a:ext>
                  </a:extLst>
                </a:gridCol>
                <a:gridCol w="246888">
                  <a:extLst>
                    <a:ext uri="{9D8B030D-6E8A-4147-A177-3AD203B41FA5}">
                      <a16:colId xmlns:a16="http://schemas.microsoft.com/office/drawing/2014/main" val="3205141549"/>
                    </a:ext>
                  </a:extLst>
                </a:gridCol>
                <a:gridCol w="246888">
                  <a:extLst>
                    <a:ext uri="{9D8B030D-6E8A-4147-A177-3AD203B41FA5}">
                      <a16:colId xmlns:a16="http://schemas.microsoft.com/office/drawing/2014/main" val="2533783693"/>
                    </a:ext>
                  </a:extLst>
                </a:gridCol>
                <a:gridCol w="246888">
                  <a:extLst>
                    <a:ext uri="{9D8B030D-6E8A-4147-A177-3AD203B41FA5}">
                      <a16:colId xmlns:a16="http://schemas.microsoft.com/office/drawing/2014/main" val="1660899989"/>
                    </a:ext>
                  </a:extLst>
                </a:gridCol>
                <a:gridCol w="246888">
                  <a:extLst>
                    <a:ext uri="{9D8B030D-6E8A-4147-A177-3AD203B41FA5}">
                      <a16:colId xmlns:a16="http://schemas.microsoft.com/office/drawing/2014/main" val="1413948365"/>
                    </a:ext>
                  </a:extLst>
                </a:gridCol>
                <a:gridCol w="246888">
                  <a:extLst>
                    <a:ext uri="{9D8B030D-6E8A-4147-A177-3AD203B41FA5}">
                      <a16:colId xmlns:a16="http://schemas.microsoft.com/office/drawing/2014/main" val="2554589277"/>
                    </a:ext>
                  </a:extLst>
                </a:gridCol>
                <a:gridCol w="246888">
                  <a:extLst>
                    <a:ext uri="{9D8B030D-6E8A-4147-A177-3AD203B41FA5}">
                      <a16:colId xmlns:a16="http://schemas.microsoft.com/office/drawing/2014/main" val="1335462342"/>
                    </a:ext>
                  </a:extLst>
                </a:gridCol>
                <a:gridCol w="246888">
                  <a:extLst>
                    <a:ext uri="{9D8B030D-6E8A-4147-A177-3AD203B41FA5}">
                      <a16:colId xmlns:a16="http://schemas.microsoft.com/office/drawing/2014/main" val="2199443118"/>
                    </a:ext>
                  </a:extLst>
                </a:gridCol>
                <a:gridCol w="246888">
                  <a:extLst>
                    <a:ext uri="{9D8B030D-6E8A-4147-A177-3AD203B41FA5}">
                      <a16:colId xmlns:a16="http://schemas.microsoft.com/office/drawing/2014/main" val="2510868797"/>
                    </a:ext>
                  </a:extLst>
                </a:gridCol>
                <a:gridCol w="246888">
                  <a:extLst>
                    <a:ext uri="{9D8B030D-6E8A-4147-A177-3AD203B41FA5}">
                      <a16:colId xmlns:a16="http://schemas.microsoft.com/office/drawing/2014/main" val="518116175"/>
                    </a:ext>
                  </a:extLst>
                </a:gridCol>
                <a:gridCol w="246888">
                  <a:extLst>
                    <a:ext uri="{9D8B030D-6E8A-4147-A177-3AD203B41FA5}">
                      <a16:colId xmlns:a16="http://schemas.microsoft.com/office/drawing/2014/main" val="2812608289"/>
                    </a:ext>
                  </a:extLst>
                </a:gridCol>
                <a:gridCol w="246888">
                  <a:extLst>
                    <a:ext uri="{9D8B030D-6E8A-4147-A177-3AD203B41FA5}">
                      <a16:colId xmlns:a16="http://schemas.microsoft.com/office/drawing/2014/main" val="2904741697"/>
                    </a:ext>
                  </a:extLst>
                </a:gridCol>
                <a:gridCol w="246888">
                  <a:extLst>
                    <a:ext uri="{9D8B030D-6E8A-4147-A177-3AD203B41FA5}">
                      <a16:colId xmlns:a16="http://schemas.microsoft.com/office/drawing/2014/main" val="1115285478"/>
                    </a:ext>
                  </a:extLst>
                </a:gridCol>
                <a:gridCol w="246888">
                  <a:extLst>
                    <a:ext uri="{9D8B030D-6E8A-4147-A177-3AD203B41FA5}">
                      <a16:colId xmlns:a16="http://schemas.microsoft.com/office/drawing/2014/main" val="920341635"/>
                    </a:ext>
                  </a:extLst>
                </a:gridCol>
                <a:gridCol w="246888">
                  <a:extLst>
                    <a:ext uri="{9D8B030D-6E8A-4147-A177-3AD203B41FA5}">
                      <a16:colId xmlns:a16="http://schemas.microsoft.com/office/drawing/2014/main" val="2360079758"/>
                    </a:ext>
                  </a:extLst>
                </a:gridCol>
                <a:gridCol w="246888">
                  <a:extLst>
                    <a:ext uri="{9D8B030D-6E8A-4147-A177-3AD203B41FA5}">
                      <a16:colId xmlns:a16="http://schemas.microsoft.com/office/drawing/2014/main" val="1450889472"/>
                    </a:ext>
                  </a:extLst>
                </a:gridCol>
                <a:gridCol w="246888">
                  <a:extLst>
                    <a:ext uri="{9D8B030D-6E8A-4147-A177-3AD203B41FA5}">
                      <a16:colId xmlns:a16="http://schemas.microsoft.com/office/drawing/2014/main" val="1342719329"/>
                    </a:ext>
                  </a:extLst>
                </a:gridCol>
                <a:gridCol w="246888">
                  <a:extLst>
                    <a:ext uri="{9D8B030D-6E8A-4147-A177-3AD203B41FA5}">
                      <a16:colId xmlns:a16="http://schemas.microsoft.com/office/drawing/2014/main" val="299689617"/>
                    </a:ext>
                  </a:extLst>
                </a:gridCol>
                <a:gridCol w="246888">
                  <a:extLst>
                    <a:ext uri="{9D8B030D-6E8A-4147-A177-3AD203B41FA5}">
                      <a16:colId xmlns:a16="http://schemas.microsoft.com/office/drawing/2014/main" val="278247713"/>
                    </a:ext>
                  </a:extLst>
                </a:gridCol>
                <a:gridCol w="246888">
                  <a:extLst>
                    <a:ext uri="{9D8B030D-6E8A-4147-A177-3AD203B41FA5}">
                      <a16:colId xmlns:a16="http://schemas.microsoft.com/office/drawing/2014/main" val="1497199886"/>
                    </a:ext>
                  </a:extLst>
                </a:gridCol>
                <a:gridCol w="246888">
                  <a:extLst>
                    <a:ext uri="{9D8B030D-6E8A-4147-A177-3AD203B41FA5}">
                      <a16:colId xmlns:a16="http://schemas.microsoft.com/office/drawing/2014/main" val="2911934353"/>
                    </a:ext>
                  </a:extLst>
                </a:gridCol>
                <a:gridCol w="246888">
                  <a:extLst>
                    <a:ext uri="{9D8B030D-6E8A-4147-A177-3AD203B41FA5}">
                      <a16:colId xmlns:a16="http://schemas.microsoft.com/office/drawing/2014/main" val="1501184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97513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- 2018-02-15 12:19:35</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the 4 winners of our Back to School contest who will walk home with a set of Oxford Fajar e-Books and app!
Kindly send us a Facebook message so that we can arrange your prize delivery.
We hope that your learning process is more convenient and interactive with our e-Books and app :)
Thank you to everyone who joined the contest and do stay tuned to our Facebook page for more upcoming activities!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94821527"/>
                  </a:ext>
                </a:extLst>
              </a:tr>
            </a:tbl>
          </a:graphicData>
        </a:graphic>
      </p:graphicFrame>
      <p:sp>
        <p:nvSpPr>
          <p:cNvPr id="4" name="Text Placeholder 3">
            <a:extLst>
              <a:ext uri="{FF2B5EF4-FFF2-40B4-BE49-F238E27FC236}">
                <a16:creationId xmlns:a16="http://schemas.microsoft.com/office/drawing/2014/main" id="{A59A3382-D7F9-4E1F-9531-A13A6B9F546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4029354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96AE1-6B5C-488D-83AD-76CD0504911D}"/>
              </a:ext>
            </a:extLst>
          </p:cNvPr>
          <p:cNvSpPr>
            <a:spLocks noGrp="1"/>
          </p:cNvSpPr>
          <p:nvPr>
            <p:ph type="title"/>
          </p:nvPr>
        </p:nvSpPr>
        <p:spPr/>
        <p:txBody>
          <a:bodyPr/>
          <a:lstStyle/>
          <a:p>
            <a:r>
              <a:rPr lang="en-US"/>
              <a:t>Facebook Own Posts Table - 12 of 20</a:t>
            </a:r>
          </a:p>
        </p:txBody>
      </p:sp>
      <p:graphicFrame>
        <p:nvGraphicFramePr>
          <p:cNvPr id="5" name="Table Placeholder 4">
            <a:extLst>
              <a:ext uri="{FF2B5EF4-FFF2-40B4-BE49-F238E27FC236}">
                <a16:creationId xmlns:a16="http://schemas.microsoft.com/office/drawing/2014/main" id="{FA9002E9-C38F-48C1-8C44-ADD91973D283}"/>
              </a:ext>
            </a:extLst>
          </p:cNvPr>
          <p:cNvGraphicFramePr>
            <a:graphicFrameLocks noGrp="1"/>
          </p:cNvGraphicFramePr>
          <p:nvPr>
            <p:ph type="tbl" sz="quarter" idx="13"/>
            <p:extLst>
              <p:ext uri="{D42A27DB-BD31-4B8C-83A1-F6EECF244321}">
                <p14:modId xmlns:p14="http://schemas.microsoft.com/office/powerpoint/2010/main" val="3971626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37819744"/>
                    </a:ext>
                  </a:extLst>
                </a:gridCol>
                <a:gridCol w="246888">
                  <a:extLst>
                    <a:ext uri="{9D8B030D-6E8A-4147-A177-3AD203B41FA5}">
                      <a16:colId xmlns:a16="http://schemas.microsoft.com/office/drawing/2014/main" val="2696169261"/>
                    </a:ext>
                  </a:extLst>
                </a:gridCol>
                <a:gridCol w="246888">
                  <a:extLst>
                    <a:ext uri="{9D8B030D-6E8A-4147-A177-3AD203B41FA5}">
                      <a16:colId xmlns:a16="http://schemas.microsoft.com/office/drawing/2014/main" val="2545374898"/>
                    </a:ext>
                  </a:extLst>
                </a:gridCol>
                <a:gridCol w="246888">
                  <a:extLst>
                    <a:ext uri="{9D8B030D-6E8A-4147-A177-3AD203B41FA5}">
                      <a16:colId xmlns:a16="http://schemas.microsoft.com/office/drawing/2014/main" val="536685589"/>
                    </a:ext>
                  </a:extLst>
                </a:gridCol>
                <a:gridCol w="246888">
                  <a:extLst>
                    <a:ext uri="{9D8B030D-6E8A-4147-A177-3AD203B41FA5}">
                      <a16:colId xmlns:a16="http://schemas.microsoft.com/office/drawing/2014/main" val="4127580331"/>
                    </a:ext>
                  </a:extLst>
                </a:gridCol>
                <a:gridCol w="246888">
                  <a:extLst>
                    <a:ext uri="{9D8B030D-6E8A-4147-A177-3AD203B41FA5}">
                      <a16:colId xmlns:a16="http://schemas.microsoft.com/office/drawing/2014/main" val="379910055"/>
                    </a:ext>
                  </a:extLst>
                </a:gridCol>
                <a:gridCol w="246888">
                  <a:extLst>
                    <a:ext uri="{9D8B030D-6E8A-4147-A177-3AD203B41FA5}">
                      <a16:colId xmlns:a16="http://schemas.microsoft.com/office/drawing/2014/main" val="3592627317"/>
                    </a:ext>
                  </a:extLst>
                </a:gridCol>
                <a:gridCol w="246888">
                  <a:extLst>
                    <a:ext uri="{9D8B030D-6E8A-4147-A177-3AD203B41FA5}">
                      <a16:colId xmlns:a16="http://schemas.microsoft.com/office/drawing/2014/main" val="2407533923"/>
                    </a:ext>
                  </a:extLst>
                </a:gridCol>
                <a:gridCol w="246888">
                  <a:extLst>
                    <a:ext uri="{9D8B030D-6E8A-4147-A177-3AD203B41FA5}">
                      <a16:colId xmlns:a16="http://schemas.microsoft.com/office/drawing/2014/main" val="3063711504"/>
                    </a:ext>
                  </a:extLst>
                </a:gridCol>
                <a:gridCol w="246888">
                  <a:extLst>
                    <a:ext uri="{9D8B030D-6E8A-4147-A177-3AD203B41FA5}">
                      <a16:colId xmlns:a16="http://schemas.microsoft.com/office/drawing/2014/main" val="1695047694"/>
                    </a:ext>
                  </a:extLst>
                </a:gridCol>
                <a:gridCol w="246888">
                  <a:extLst>
                    <a:ext uri="{9D8B030D-6E8A-4147-A177-3AD203B41FA5}">
                      <a16:colId xmlns:a16="http://schemas.microsoft.com/office/drawing/2014/main" val="1618735944"/>
                    </a:ext>
                  </a:extLst>
                </a:gridCol>
                <a:gridCol w="246888">
                  <a:extLst>
                    <a:ext uri="{9D8B030D-6E8A-4147-A177-3AD203B41FA5}">
                      <a16:colId xmlns:a16="http://schemas.microsoft.com/office/drawing/2014/main" val="2066452049"/>
                    </a:ext>
                  </a:extLst>
                </a:gridCol>
                <a:gridCol w="246888">
                  <a:extLst>
                    <a:ext uri="{9D8B030D-6E8A-4147-A177-3AD203B41FA5}">
                      <a16:colId xmlns:a16="http://schemas.microsoft.com/office/drawing/2014/main" val="623746482"/>
                    </a:ext>
                  </a:extLst>
                </a:gridCol>
                <a:gridCol w="246888">
                  <a:extLst>
                    <a:ext uri="{9D8B030D-6E8A-4147-A177-3AD203B41FA5}">
                      <a16:colId xmlns:a16="http://schemas.microsoft.com/office/drawing/2014/main" val="797868942"/>
                    </a:ext>
                  </a:extLst>
                </a:gridCol>
                <a:gridCol w="246888">
                  <a:extLst>
                    <a:ext uri="{9D8B030D-6E8A-4147-A177-3AD203B41FA5}">
                      <a16:colId xmlns:a16="http://schemas.microsoft.com/office/drawing/2014/main" val="2479593361"/>
                    </a:ext>
                  </a:extLst>
                </a:gridCol>
                <a:gridCol w="246888">
                  <a:extLst>
                    <a:ext uri="{9D8B030D-6E8A-4147-A177-3AD203B41FA5}">
                      <a16:colId xmlns:a16="http://schemas.microsoft.com/office/drawing/2014/main" val="622014660"/>
                    </a:ext>
                  </a:extLst>
                </a:gridCol>
                <a:gridCol w="246888">
                  <a:extLst>
                    <a:ext uri="{9D8B030D-6E8A-4147-A177-3AD203B41FA5}">
                      <a16:colId xmlns:a16="http://schemas.microsoft.com/office/drawing/2014/main" val="2873134599"/>
                    </a:ext>
                  </a:extLst>
                </a:gridCol>
                <a:gridCol w="246888">
                  <a:extLst>
                    <a:ext uri="{9D8B030D-6E8A-4147-A177-3AD203B41FA5}">
                      <a16:colId xmlns:a16="http://schemas.microsoft.com/office/drawing/2014/main" val="724306315"/>
                    </a:ext>
                  </a:extLst>
                </a:gridCol>
                <a:gridCol w="246888">
                  <a:extLst>
                    <a:ext uri="{9D8B030D-6E8A-4147-A177-3AD203B41FA5}">
                      <a16:colId xmlns:a16="http://schemas.microsoft.com/office/drawing/2014/main" val="780043840"/>
                    </a:ext>
                  </a:extLst>
                </a:gridCol>
                <a:gridCol w="246888">
                  <a:extLst>
                    <a:ext uri="{9D8B030D-6E8A-4147-A177-3AD203B41FA5}">
                      <a16:colId xmlns:a16="http://schemas.microsoft.com/office/drawing/2014/main" val="353296529"/>
                    </a:ext>
                  </a:extLst>
                </a:gridCol>
                <a:gridCol w="246888">
                  <a:extLst>
                    <a:ext uri="{9D8B030D-6E8A-4147-A177-3AD203B41FA5}">
                      <a16:colId xmlns:a16="http://schemas.microsoft.com/office/drawing/2014/main" val="3838771283"/>
                    </a:ext>
                  </a:extLst>
                </a:gridCol>
                <a:gridCol w="246888">
                  <a:extLst>
                    <a:ext uri="{9D8B030D-6E8A-4147-A177-3AD203B41FA5}">
                      <a16:colId xmlns:a16="http://schemas.microsoft.com/office/drawing/2014/main" val="1905712950"/>
                    </a:ext>
                  </a:extLst>
                </a:gridCol>
                <a:gridCol w="246888">
                  <a:extLst>
                    <a:ext uri="{9D8B030D-6E8A-4147-A177-3AD203B41FA5}">
                      <a16:colId xmlns:a16="http://schemas.microsoft.com/office/drawing/2014/main" val="3031072037"/>
                    </a:ext>
                  </a:extLst>
                </a:gridCol>
                <a:gridCol w="246888">
                  <a:extLst>
                    <a:ext uri="{9D8B030D-6E8A-4147-A177-3AD203B41FA5}">
                      <a16:colId xmlns:a16="http://schemas.microsoft.com/office/drawing/2014/main" val="3489472975"/>
                    </a:ext>
                  </a:extLst>
                </a:gridCol>
                <a:gridCol w="246888">
                  <a:extLst>
                    <a:ext uri="{9D8B030D-6E8A-4147-A177-3AD203B41FA5}">
                      <a16:colId xmlns:a16="http://schemas.microsoft.com/office/drawing/2014/main" val="209893699"/>
                    </a:ext>
                  </a:extLst>
                </a:gridCol>
                <a:gridCol w="246888">
                  <a:extLst>
                    <a:ext uri="{9D8B030D-6E8A-4147-A177-3AD203B41FA5}">
                      <a16:colId xmlns:a16="http://schemas.microsoft.com/office/drawing/2014/main" val="1599597212"/>
                    </a:ext>
                  </a:extLst>
                </a:gridCol>
                <a:gridCol w="246888">
                  <a:extLst>
                    <a:ext uri="{9D8B030D-6E8A-4147-A177-3AD203B41FA5}">
                      <a16:colId xmlns:a16="http://schemas.microsoft.com/office/drawing/2014/main" val="933059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54220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- 2018-02-14 12:51:00</a:t>
                      </a:r>
                      <a:r>
                        <a:rPr kumimoji="0" lang="en-US" sz="1000" b="0" i="0" u="none" strike="noStrike" kern="1200" cap="none" spc="0" normalizeH="0" baseline="0" noProof="0">
                          <a:ln>
                            <a:noFill/>
                          </a:ln>
                          <a:solidFill>
                            <a:prstClr val="black"/>
                          </a:solidFill>
                          <a:effectLst/>
                          <a:uLnTx/>
                          <a:uFillTx/>
                          <a:latin typeface="+mn-lt"/>
                          <a:ea typeface="+mn-ea"/>
                          <a:cs typeface="+mn-cs"/>
                        </a:rPr>
                        <a:t>
Learn and practise at your own pace with Fully Worked Solutions SPM. You can also monitor your own performance anytime, anywhere – even on the way back to your hometown during this festive season!
Purchase and download now at
http://bit.ly/2C2LoXQ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57259382"/>
                  </a:ext>
                </a:extLst>
              </a:tr>
            </a:tbl>
          </a:graphicData>
        </a:graphic>
      </p:graphicFrame>
      <p:sp>
        <p:nvSpPr>
          <p:cNvPr id="4" name="Text Placeholder 3">
            <a:extLst>
              <a:ext uri="{FF2B5EF4-FFF2-40B4-BE49-F238E27FC236}">
                <a16:creationId xmlns:a16="http://schemas.microsoft.com/office/drawing/2014/main" id="{F47ECB4C-D33F-44FF-A4D2-3C7DBDE9C36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8040810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7E4C8-7AAC-483B-9039-1BA824CBB72C}"/>
              </a:ext>
            </a:extLst>
          </p:cNvPr>
          <p:cNvSpPr>
            <a:spLocks noGrp="1"/>
          </p:cNvSpPr>
          <p:nvPr>
            <p:ph type="title"/>
          </p:nvPr>
        </p:nvSpPr>
        <p:spPr/>
        <p:txBody>
          <a:bodyPr/>
          <a:lstStyle/>
          <a:p>
            <a:r>
              <a:rPr lang="en-US"/>
              <a:t>Facebook Own Posts Table - 13 of 20</a:t>
            </a:r>
          </a:p>
        </p:txBody>
      </p:sp>
      <p:graphicFrame>
        <p:nvGraphicFramePr>
          <p:cNvPr id="5" name="Table Placeholder 4">
            <a:extLst>
              <a:ext uri="{FF2B5EF4-FFF2-40B4-BE49-F238E27FC236}">
                <a16:creationId xmlns:a16="http://schemas.microsoft.com/office/drawing/2014/main" id="{AE0F36B9-B804-4D3A-8C7D-DC1C85366F31}"/>
              </a:ext>
            </a:extLst>
          </p:cNvPr>
          <p:cNvGraphicFramePr>
            <a:graphicFrameLocks noGrp="1"/>
          </p:cNvGraphicFramePr>
          <p:nvPr>
            <p:ph type="tbl" sz="quarter" idx="13"/>
            <p:extLst>
              <p:ext uri="{D42A27DB-BD31-4B8C-83A1-F6EECF244321}">
                <p14:modId xmlns:p14="http://schemas.microsoft.com/office/powerpoint/2010/main" val="700939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86792946"/>
                    </a:ext>
                  </a:extLst>
                </a:gridCol>
                <a:gridCol w="246888">
                  <a:extLst>
                    <a:ext uri="{9D8B030D-6E8A-4147-A177-3AD203B41FA5}">
                      <a16:colId xmlns:a16="http://schemas.microsoft.com/office/drawing/2014/main" val="690612389"/>
                    </a:ext>
                  </a:extLst>
                </a:gridCol>
                <a:gridCol w="246888">
                  <a:extLst>
                    <a:ext uri="{9D8B030D-6E8A-4147-A177-3AD203B41FA5}">
                      <a16:colId xmlns:a16="http://schemas.microsoft.com/office/drawing/2014/main" val="106828168"/>
                    </a:ext>
                  </a:extLst>
                </a:gridCol>
                <a:gridCol w="246888">
                  <a:extLst>
                    <a:ext uri="{9D8B030D-6E8A-4147-A177-3AD203B41FA5}">
                      <a16:colId xmlns:a16="http://schemas.microsoft.com/office/drawing/2014/main" val="3239809433"/>
                    </a:ext>
                  </a:extLst>
                </a:gridCol>
                <a:gridCol w="246888">
                  <a:extLst>
                    <a:ext uri="{9D8B030D-6E8A-4147-A177-3AD203B41FA5}">
                      <a16:colId xmlns:a16="http://schemas.microsoft.com/office/drawing/2014/main" val="1890249967"/>
                    </a:ext>
                  </a:extLst>
                </a:gridCol>
                <a:gridCol w="246888">
                  <a:extLst>
                    <a:ext uri="{9D8B030D-6E8A-4147-A177-3AD203B41FA5}">
                      <a16:colId xmlns:a16="http://schemas.microsoft.com/office/drawing/2014/main" val="2846087018"/>
                    </a:ext>
                  </a:extLst>
                </a:gridCol>
                <a:gridCol w="246888">
                  <a:extLst>
                    <a:ext uri="{9D8B030D-6E8A-4147-A177-3AD203B41FA5}">
                      <a16:colId xmlns:a16="http://schemas.microsoft.com/office/drawing/2014/main" val="2264041801"/>
                    </a:ext>
                  </a:extLst>
                </a:gridCol>
                <a:gridCol w="246888">
                  <a:extLst>
                    <a:ext uri="{9D8B030D-6E8A-4147-A177-3AD203B41FA5}">
                      <a16:colId xmlns:a16="http://schemas.microsoft.com/office/drawing/2014/main" val="2547200054"/>
                    </a:ext>
                  </a:extLst>
                </a:gridCol>
                <a:gridCol w="246888">
                  <a:extLst>
                    <a:ext uri="{9D8B030D-6E8A-4147-A177-3AD203B41FA5}">
                      <a16:colId xmlns:a16="http://schemas.microsoft.com/office/drawing/2014/main" val="1634959630"/>
                    </a:ext>
                  </a:extLst>
                </a:gridCol>
                <a:gridCol w="246888">
                  <a:extLst>
                    <a:ext uri="{9D8B030D-6E8A-4147-A177-3AD203B41FA5}">
                      <a16:colId xmlns:a16="http://schemas.microsoft.com/office/drawing/2014/main" val="2423753897"/>
                    </a:ext>
                  </a:extLst>
                </a:gridCol>
                <a:gridCol w="246888">
                  <a:extLst>
                    <a:ext uri="{9D8B030D-6E8A-4147-A177-3AD203B41FA5}">
                      <a16:colId xmlns:a16="http://schemas.microsoft.com/office/drawing/2014/main" val="548453350"/>
                    </a:ext>
                  </a:extLst>
                </a:gridCol>
                <a:gridCol w="246888">
                  <a:extLst>
                    <a:ext uri="{9D8B030D-6E8A-4147-A177-3AD203B41FA5}">
                      <a16:colId xmlns:a16="http://schemas.microsoft.com/office/drawing/2014/main" val="3901130486"/>
                    </a:ext>
                  </a:extLst>
                </a:gridCol>
                <a:gridCol w="246888">
                  <a:extLst>
                    <a:ext uri="{9D8B030D-6E8A-4147-A177-3AD203B41FA5}">
                      <a16:colId xmlns:a16="http://schemas.microsoft.com/office/drawing/2014/main" val="3922898438"/>
                    </a:ext>
                  </a:extLst>
                </a:gridCol>
                <a:gridCol w="246888">
                  <a:extLst>
                    <a:ext uri="{9D8B030D-6E8A-4147-A177-3AD203B41FA5}">
                      <a16:colId xmlns:a16="http://schemas.microsoft.com/office/drawing/2014/main" val="4260783034"/>
                    </a:ext>
                  </a:extLst>
                </a:gridCol>
                <a:gridCol w="246888">
                  <a:extLst>
                    <a:ext uri="{9D8B030D-6E8A-4147-A177-3AD203B41FA5}">
                      <a16:colId xmlns:a16="http://schemas.microsoft.com/office/drawing/2014/main" val="1804963915"/>
                    </a:ext>
                  </a:extLst>
                </a:gridCol>
                <a:gridCol w="246888">
                  <a:extLst>
                    <a:ext uri="{9D8B030D-6E8A-4147-A177-3AD203B41FA5}">
                      <a16:colId xmlns:a16="http://schemas.microsoft.com/office/drawing/2014/main" val="3933584307"/>
                    </a:ext>
                  </a:extLst>
                </a:gridCol>
                <a:gridCol w="246888">
                  <a:extLst>
                    <a:ext uri="{9D8B030D-6E8A-4147-A177-3AD203B41FA5}">
                      <a16:colId xmlns:a16="http://schemas.microsoft.com/office/drawing/2014/main" val="3208395321"/>
                    </a:ext>
                  </a:extLst>
                </a:gridCol>
                <a:gridCol w="246888">
                  <a:extLst>
                    <a:ext uri="{9D8B030D-6E8A-4147-A177-3AD203B41FA5}">
                      <a16:colId xmlns:a16="http://schemas.microsoft.com/office/drawing/2014/main" val="2985443623"/>
                    </a:ext>
                  </a:extLst>
                </a:gridCol>
                <a:gridCol w="246888">
                  <a:extLst>
                    <a:ext uri="{9D8B030D-6E8A-4147-A177-3AD203B41FA5}">
                      <a16:colId xmlns:a16="http://schemas.microsoft.com/office/drawing/2014/main" val="70418330"/>
                    </a:ext>
                  </a:extLst>
                </a:gridCol>
                <a:gridCol w="246888">
                  <a:extLst>
                    <a:ext uri="{9D8B030D-6E8A-4147-A177-3AD203B41FA5}">
                      <a16:colId xmlns:a16="http://schemas.microsoft.com/office/drawing/2014/main" val="391944518"/>
                    </a:ext>
                  </a:extLst>
                </a:gridCol>
                <a:gridCol w="246888">
                  <a:extLst>
                    <a:ext uri="{9D8B030D-6E8A-4147-A177-3AD203B41FA5}">
                      <a16:colId xmlns:a16="http://schemas.microsoft.com/office/drawing/2014/main" val="1847884140"/>
                    </a:ext>
                  </a:extLst>
                </a:gridCol>
                <a:gridCol w="246888">
                  <a:extLst>
                    <a:ext uri="{9D8B030D-6E8A-4147-A177-3AD203B41FA5}">
                      <a16:colId xmlns:a16="http://schemas.microsoft.com/office/drawing/2014/main" val="2006859772"/>
                    </a:ext>
                  </a:extLst>
                </a:gridCol>
                <a:gridCol w="246888">
                  <a:extLst>
                    <a:ext uri="{9D8B030D-6E8A-4147-A177-3AD203B41FA5}">
                      <a16:colId xmlns:a16="http://schemas.microsoft.com/office/drawing/2014/main" val="3993388203"/>
                    </a:ext>
                  </a:extLst>
                </a:gridCol>
                <a:gridCol w="246888">
                  <a:extLst>
                    <a:ext uri="{9D8B030D-6E8A-4147-A177-3AD203B41FA5}">
                      <a16:colId xmlns:a16="http://schemas.microsoft.com/office/drawing/2014/main" val="2067459597"/>
                    </a:ext>
                  </a:extLst>
                </a:gridCol>
                <a:gridCol w="246888">
                  <a:extLst>
                    <a:ext uri="{9D8B030D-6E8A-4147-A177-3AD203B41FA5}">
                      <a16:colId xmlns:a16="http://schemas.microsoft.com/office/drawing/2014/main" val="2849708536"/>
                    </a:ext>
                  </a:extLst>
                </a:gridCol>
                <a:gridCol w="246888">
                  <a:extLst>
                    <a:ext uri="{9D8B030D-6E8A-4147-A177-3AD203B41FA5}">
                      <a16:colId xmlns:a16="http://schemas.microsoft.com/office/drawing/2014/main" val="2494379362"/>
                    </a:ext>
                  </a:extLst>
                </a:gridCol>
                <a:gridCol w="246888">
                  <a:extLst>
                    <a:ext uri="{9D8B030D-6E8A-4147-A177-3AD203B41FA5}">
                      <a16:colId xmlns:a16="http://schemas.microsoft.com/office/drawing/2014/main" val="1305256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70115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- 2018-02-13 11:50:00</a:t>
                      </a:r>
                      <a:r>
                        <a:rPr kumimoji="0" lang="en-US" sz="1000" b="0" i="0" u="none" strike="noStrike" kern="1200" cap="none" spc="0" normalizeH="0" baseline="0" noProof="0">
                          <a:ln>
                            <a:noFill/>
                          </a:ln>
                          <a:solidFill>
                            <a:prstClr val="black"/>
                          </a:solidFill>
                          <a:effectLst/>
                          <a:uLnTx/>
                          <a:uFillTx/>
                          <a:latin typeface="+mn-lt"/>
                          <a:ea typeface="+mn-ea"/>
                          <a:cs typeface="+mn-cs"/>
                        </a:rPr>
                        <a:t>
It’s 3 more days till Chinese New Year! Here’s a small tip to stay healthy during the holidays.
Eating healthy snacks, like fruit or yogurt bar with nuts before visiting not only helps increase your daily fibre intake but also helps prevent overeating during your visit!
Source:
https://www.mountelizabeth.com.sg/healthplus/article/7-tips-to-stay-slim-and-healthy-chinese-new-year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038527025"/>
                  </a:ext>
                </a:extLst>
              </a:tr>
            </a:tbl>
          </a:graphicData>
        </a:graphic>
      </p:graphicFrame>
      <p:sp>
        <p:nvSpPr>
          <p:cNvPr id="4" name="Text Placeholder 3">
            <a:extLst>
              <a:ext uri="{FF2B5EF4-FFF2-40B4-BE49-F238E27FC236}">
                <a16:creationId xmlns:a16="http://schemas.microsoft.com/office/drawing/2014/main" id="{0C667D47-E775-448F-B368-08D9B640CD4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8609450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F5992-4055-493A-B42C-7BE15F6D5EE2}"/>
              </a:ext>
            </a:extLst>
          </p:cNvPr>
          <p:cNvSpPr>
            <a:spLocks noGrp="1"/>
          </p:cNvSpPr>
          <p:nvPr>
            <p:ph type="title"/>
          </p:nvPr>
        </p:nvSpPr>
        <p:spPr/>
        <p:txBody>
          <a:bodyPr/>
          <a:lstStyle/>
          <a:p>
            <a:r>
              <a:rPr lang="en-US"/>
              <a:t>Facebook Own Posts Table - 14 of 20</a:t>
            </a:r>
          </a:p>
        </p:txBody>
      </p:sp>
      <p:graphicFrame>
        <p:nvGraphicFramePr>
          <p:cNvPr id="5" name="Table Placeholder 4">
            <a:extLst>
              <a:ext uri="{FF2B5EF4-FFF2-40B4-BE49-F238E27FC236}">
                <a16:creationId xmlns:a16="http://schemas.microsoft.com/office/drawing/2014/main" id="{67D458E0-7986-41F7-AC1B-C3E53D3B8492}"/>
              </a:ext>
            </a:extLst>
          </p:cNvPr>
          <p:cNvGraphicFramePr>
            <a:graphicFrameLocks noGrp="1"/>
          </p:cNvGraphicFramePr>
          <p:nvPr>
            <p:ph type="tbl" sz="quarter" idx="13"/>
            <p:extLst>
              <p:ext uri="{D42A27DB-BD31-4B8C-83A1-F6EECF244321}">
                <p14:modId xmlns:p14="http://schemas.microsoft.com/office/powerpoint/2010/main" val="3805903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22413933"/>
                    </a:ext>
                  </a:extLst>
                </a:gridCol>
                <a:gridCol w="246888">
                  <a:extLst>
                    <a:ext uri="{9D8B030D-6E8A-4147-A177-3AD203B41FA5}">
                      <a16:colId xmlns:a16="http://schemas.microsoft.com/office/drawing/2014/main" val="278698115"/>
                    </a:ext>
                  </a:extLst>
                </a:gridCol>
                <a:gridCol w="246888">
                  <a:extLst>
                    <a:ext uri="{9D8B030D-6E8A-4147-A177-3AD203B41FA5}">
                      <a16:colId xmlns:a16="http://schemas.microsoft.com/office/drawing/2014/main" val="1540859551"/>
                    </a:ext>
                  </a:extLst>
                </a:gridCol>
                <a:gridCol w="246888">
                  <a:extLst>
                    <a:ext uri="{9D8B030D-6E8A-4147-A177-3AD203B41FA5}">
                      <a16:colId xmlns:a16="http://schemas.microsoft.com/office/drawing/2014/main" val="771938974"/>
                    </a:ext>
                  </a:extLst>
                </a:gridCol>
                <a:gridCol w="246888">
                  <a:extLst>
                    <a:ext uri="{9D8B030D-6E8A-4147-A177-3AD203B41FA5}">
                      <a16:colId xmlns:a16="http://schemas.microsoft.com/office/drawing/2014/main" val="275705477"/>
                    </a:ext>
                  </a:extLst>
                </a:gridCol>
                <a:gridCol w="246888">
                  <a:extLst>
                    <a:ext uri="{9D8B030D-6E8A-4147-A177-3AD203B41FA5}">
                      <a16:colId xmlns:a16="http://schemas.microsoft.com/office/drawing/2014/main" val="3040323613"/>
                    </a:ext>
                  </a:extLst>
                </a:gridCol>
                <a:gridCol w="246888">
                  <a:extLst>
                    <a:ext uri="{9D8B030D-6E8A-4147-A177-3AD203B41FA5}">
                      <a16:colId xmlns:a16="http://schemas.microsoft.com/office/drawing/2014/main" val="27671033"/>
                    </a:ext>
                  </a:extLst>
                </a:gridCol>
                <a:gridCol w="246888">
                  <a:extLst>
                    <a:ext uri="{9D8B030D-6E8A-4147-A177-3AD203B41FA5}">
                      <a16:colId xmlns:a16="http://schemas.microsoft.com/office/drawing/2014/main" val="1561415915"/>
                    </a:ext>
                  </a:extLst>
                </a:gridCol>
                <a:gridCol w="246888">
                  <a:extLst>
                    <a:ext uri="{9D8B030D-6E8A-4147-A177-3AD203B41FA5}">
                      <a16:colId xmlns:a16="http://schemas.microsoft.com/office/drawing/2014/main" val="2204968222"/>
                    </a:ext>
                  </a:extLst>
                </a:gridCol>
                <a:gridCol w="246888">
                  <a:extLst>
                    <a:ext uri="{9D8B030D-6E8A-4147-A177-3AD203B41FA5}">
                      <a16:colId xmlns:a16="http://schemas.microsoft.com/office/drawing/2014/main" val="4162162714"/>
                    </a:ext>
                  </a:extLst>
                </a:gridCol>
                <a:gridCol w="246888">
                  <a:extLst>
                    <a:ext uri="{9D8B030D-6E8A-4147-A177-3AD203B41FA5}">
                      <a16:colId xmlns:a16="http://schemas.microsoft.com/office/drawing/2014/main" val="3170356746"/>
                    </a:ext>
                  </a:extLst>
                </a:gridCol>
                <a:gridCol w="246888">
                  <a:extLst>
                    <a:ext uri="{9D8B030D-6E8A-4147-A177-3AD203B41FA5}">
                      <a16:colId xmlns:a16="http://schemas.microsoft.com/office/drawing/2014/main" val="32103495"/>
                    </a:ext>
                  </a:extLst>
                </a:gridCol>
                <a:gridCol w="246888">
                  <a:extLst>
                    <a:ext uri="{9D8B030D-6E8A-4147-A177-3AD203B41FA5}">
                      <a16:colId xmlns:a16="http://schemas.microsoft.com/office/drawing/2014/main" val="3183120808"/>
                    </a:ext>
                  </a:extLst>
                </a:gridCol>
                <a:gridCol w="246888">
                  <a:extLst>
                    <a:ext uri="{9D8B030D-6E8A-4147-A177-3AD203B41FA5}">
                      <a16:colId xmlns:a16="http://schemas.microsoft.com/office/drawing/2014/main" val="832843677"/>
                    </a:ext>
                  </a:extLst>
                </a:gridCol>
                <a:gridCol w="246888">
                  <a:extLst>
                    <a:ext uri="{9D8B030D-6E8A-4147-A177-3AD203B41FA5}">
                      <a16:colId xmlns:a16="http://schemas.microsoft.com/office/drawing/2014/main" val="2301281158"/>
                    </a:ext>
                  </a:extLst>
                </a:gridCol>
                <a:gridCol w="246888">
                  <a:extLst>
                    <a:ext uri="{9D8B030D-6E8A-4147-A177-3AD203B41FA5}">
                      <a16:colId xmlns:a16="http://schemas.microsoft.com/office/drawing/2014/main" val="1755673688"/>
                    </a:ext>
                  </a:extLst>
                </a:gridCol>
                <a:gridCol w="246888">
                  <a:extLst>
                    <a:ext uri="{9D8B030D-6E8A-4147-A177-3AD203B41FA5}">
                      <a16:colId xmlns:a16="http://schemas.microsoft.com/office/drawing/2014/main" val="610503756"/>
                    </a:ext>
                  </a:extLst>
                </a:gridCol>
                <a:gridCol w="246888">
                  <a:extLst>
                    <a:ext uri="{9D8B030D-6E8A-4147-A177-3AD203B41FA5}">
                      <a16:colId xmlns:a16="http://schemas.microsoft.com/office/drawing/2014/main" val="308277838"/>
                    </a:ext>
                  </a:extLst>
                </a:gridCol>
                <a:gridCol w="246888">
                  <a:extLst>
                    <a:ext uri="{9D8B030D-6E8A-4147-A177-3AD203B41FA5}">
                      <a16:colId xmlns:a16="http://schemas.microsoft.com/office/drawing/2014/main" val="3542049648"/>
                    </a:ext>
                  </a:extLst>
                </a:gridCol>
                <a:gridCol w="246888">
                  <a:extLst>
                    <a:ext uri="{9D8B030D-6E8A-4147-A177-3AD203B41FA5}">
                      <a16:colId xmlns:a16="http://schemas.microsoft.com/office/drawing/2014/main" val="2615540974"/>
                    </a:ext>
                  </a:extLst>
                </a:gridCol>
                <a:gridCol w="246888">
                  <a:extLst>
                    <a:ext uri="{9D8B030D-6E8A-4147-A177-3AD203B41FA5}">
                      <a16:colId xmlns:a16="http://schemas.microsoft.com/office/drawing/2014/main" val="3155949789"/>
                    </a:ext>
                  </a:extLst>
                </a:gridCol>
                <a:gridCol w="246888">
                  <a:extLst>
                    <a:ext uri="{9D8B030D-6E8A-4147-A177-3AD203B41FA5}">
                      <a16:colId xmlns:a16="http://schemas.microsoft.com/office/drawing/2014/main" val="3589497083"/>
                    </a:ext>
                  </a:extLst>
                </a:gridCol>
                <a:gridCol w="246888">
                  <a:extLst>
                    <a:ext uri="{9D8B030D-6E8A-4147-A177-3AD203B41FA5}">
                      <a16:colId xmlns:a16="http://schemas.microsoft.com/office/drawing/2014/main" val="3748326096"/>
                    </a:ext>
                  </a:extLst>
                </a:gridCol>
                <a:gridCol w="246888">
                  <a:extLst>
                    <a:ext uri="{9D8B030D-6E8A-4147-A177-3AD203B41FA5}">
                      <a16:colId xmlns:a16="http://schemas.microsoft.com/office/drawing/2014/main" val="1009497233"/>
                    </a:ext>
                  </a:extLst>
                </a:gridCol>
                <a:gridCol w="246888">
                  <a:extLst>
                    <a:ext uri="{9D8B030D-6E8A-4147-A177-3AD203B41FA5}">
                      <a16:colId xmlns:a16="http://schemas.microsoft.com/office/drawing/2014/main" val="2886347272"/>
                    </a:ext>
                  </a:extLst>
                </a:gridCol>
                <a:gridCol w="246888">
                  <a:extLst>
                    <a:ext uri="{9D8B030D-6E8A-4147-A177-3AD203B41FA5}">
                      <a16:colId xmlns:a16="http://schemas.microsoft.com/office/drawing/2014/main" val="1400728707"/>
                    </a:ext>
                  </a:extLst>
                </a:gridCol>
                <a:gridCol w="246888">
                  <a:extLst>
                    <a:ext uri="{9D8B030D-6E8A-4147-A177-3AD203B41FA5}">
                      <a16:colId xmlns:a16="http://schemas.microsoft.com/office/drawing/2014/main" val="14357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33857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- 2018-02-12 14:49:00</a:t>
                      </a:r>
                      <a:r>
                        <a:rPr kumimoji="0" lang="en-US" sz="1000" b="0" i="0" u="none" strike="noStrike" kern="1200" cap="none" spc="0" normalizeH="0" baseline="0" noProof="0">
                          <a:ln>
                            <a:noFill/>
                          </a:ln>
                          <a:solidFill>
                            <a:prstClr val="black"/>
                          </a:solidFill>
                          <a:effectLst/>
                          <a:uLnTx/>
                          <a:uFillTx/>
                          <a:latin typeface="+mn-lt"/>
                          <a:ea typeface="+mn-ea"/>
                          <a:cs typeface="+mn-cs"/>
                        </a:rPr>
                        <a:t>
Can you calculate how many cells an average adult human body makes in one day? : )
Source:
Oxford Fajar SUCCESS Science SPM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53979978"/>
                  </a:ext>
                </a:extLst>
              </a:tr>
            </a:tbl>
          </a:graphicData>
        </a:graphic>
      </p:graphicFrame>
      <p:sp>
        <p:nvSpPr>
          <p:cNvPr id="4" name="Text Placeholder 3">
            <a:extLst>
              <a:ext uri="{FF2B5EF4-FFF2-40B4-BE49-F238E27FC236}">
                <a16:creationId xmlns:a16="http://schemas.microsoft.com/office/drawing/2014/main" id="{57AAE490-2C8F-4B7E-A80B-4771CE7C044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3729451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00AC7-1D79-4A25-B28B-2CEE7CF7ED21}"/>
              </a:ext>
            </a:extLst>
          </p:cNvPr>
          <p:cNvSpPr>
            <a:spLocks noGrp="1"/>
          </p:cNvSpPr>
          <p:nvPr>
            <p:ph type="title"/>
          </p:nvPr>
        </p:nvSpPr>
        <p:spPr/>
        <p:txBody>
          <a:bodyPr/>
          <a:lstStyle/>
          <a:p>
            <a:r>
              <a:rPr lang="en-US"/>
              <a:t>Facebook Own Posts Table - 15 of 20</a:t>
            </a:r>
          </a:p>
        </p:txBody>
      </p:sp>
      <p:graphicFrame>
        <p:nvGraphicFramePr>
          <p:cNvPr id="5" name="Table Placeholder 4">
            <a:extLst>
              <a:ext uri="{FF2B5EF4-FFF2-40B4-BE49-F238E27FC236}">
                <a16:creationId xmlns:a16="http://schemas.microsoft.com/office/drawing/2014/main" id="{F4E4618C-0586-486D-9350-3F58EDF8AED8}"/>
              </a:ext>
            </a:extLst>
          </p:cNvPr>
          <p:cNvGraphicFramePr>
            <a:graphicFrameLocks noGrp="1"/>
          </p:cNvGraphicFramePr>
          <p:nvPr>
            <p:ph type="tbl" sz="quarter" idx="13"/>
            <p:extLst>
              <p:ext uri="{D42A27DB-BD31-4B8C-83A1-F6EECF244321}">
                <p14:modId xmlns:p14="http://schemas.microsoft.com/office/powerpoint/2010/main" val="1326158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67069560"/>
                    </a:ext>
                  </a:extLst>
                </a:gridCol>
                <a:gridCol w="246888">
                  <a:extLst>
                    <a:ext uri="{9D8B030D-6E8A-4147-A177-3AD203B41FA5}">
                      <a16:colId xmlns:a16="http://schemas.microsoft.com/office/drawing/2014/main" val="2758135309"/>
                    </a:ext>
                  </a:extLst>
                </a:gridCol>
                <a:gridCol w="246888">
                  <a:extLst>
                    <a:ext uri="{9D8B030D-6E8A-4147-A177-3AD203B41FA5}">
                      <a16:colId xmlns:a16="http://schemas.microsoft.com/office/drawing/2014/main" val="4021772785"/>
                    </a:ext>
                  </a:extLst>
                </a:gridCol>
                <a:gridCol w="246888">
                  <a:extLst>
                    <a:ext uri="{9D8B030D-6E8A-4147-A177-3AD203B41FA5}">
                      <a16:colId xmlns:a16="http://schemas.microsoft.com/office/drawing/2014/main" val="734953798"/>
                    </a:ext>
                  </a:extLst>
                </a:gridCol>
                <a:gridCol w="246888">
                  <a:extLst>
                    <a:ext uri="{9D8B030D-6E8A-4147-A177-3AD203B41FA5}">
                      <a16:colId xmlns:a16="http://schemas.microsoft.com/office/drawing/2014/main" val="3553458160"/>
                    </a:ext>
                  </a:extLst>
                </a:gridCol>
                <a:gridCol w="246888">
                  <a:extLst>
                    <a:ext uri="{9D8B030D-6E8A-4147-A177-3AD203B41FA5}">
                      <a16:colId xmlns:a16="http://schemas.microsoft.com/office/drawing/2014/main" val="2853230378"/>
                    </a:ext>
                  </a:extLst>
                </a:gridCol>
                <a:gridCol w="246888">
                  <a:extLst>
                    <a:ext uri="{9D8B030D-6E8A-4147-A177-3AD203B41FA5}">
                      <a16:colId xmlns:a16="http://schemas.microsoft.com/office/drawing/2014/main" val="1180209664"/>
                    </a:ext>
                  </a:extLst>
                </a:gridCol>
                <a:gridCol w="246888">
                  <a:extLst>
                    <a:ext uri="{9D8B030D-6E8A-4147-A177-3AD203B41FA5}">
                      <a16:colId xmlns:a16="http://schemas.microsoft.com/office/drawing/2014/main" val="2244459136"/>
                    </a:ext>
                  </a:extLst>
                </a:gridCol>
                <a:gridCol w="246888">
                  <a:extLst>
                    <a:ext uri="{9D8B030D-6E8A-4147-A177-3AD203B41FA5}">
                      <a16:colId xmlns:a16="http://schemas.microsoft.com/office/drawing/2014/main" val="96398808"/>
                    </a:ext>
                  </a:extLst>
                </a:gridCol>
                <a:gridCol w="246888">
                  <a:extLst>
                    <a:ext uri="{9D8B030D-6E8A-4147-A177-3AD203B41FA5}">
                      <a16:colId xmlns:a16="http://schemas.microsoft.com/office/drawing/2014/main" val="1882108326"/>
                    </a:ext>
                  </a:extLst>
                </a:gridCol>
                <a:gridCol w="246888">
                  <a:extLst>
                    <a:ext uri="{9D8B030D-6E8A-4147-A177-3AD203B41FA5}">
                      <a16:colId xmlns:a16="http://schemas.microsoft.com/office/drawing/2014/main" val="1705363315"/>
                    </a:ext>
                  </a:extLst>
                </a:gridCol>
                <a:gridCol w="246888">
                  <a:extLst>
                    <a:ext uri="{9D8B030D-6E8A-4147-A177-3AD203B41FA5}">
                      <a16:colId xmlns:a16="http://schemas.microsoft.com/office/drawing/2014/main" val="994980340"/>
                    </a:ext>
                  </a:extLst>
                </a:gridCol>
                <a:gridCol w="246888">
                  <a:extLst>
                    <a:ext uri="{9D8B030D-6E8A-4147-A177-3AD203B41FA5}">
                      <a16:colId xmlns:a16="http://schemas.microsoft.com/office/drawing/2014/main" val="51750737"/>
                    </a:ext>
                  </a:extLst>
                </a:gridCol>
                <a:gridCol w="246888">
                  <a:extLst>
                    <a:ext uri="{9D8B030D-6E8A-4147-A177-3AD203B41FA5}">
                      <a16:colId xmlns:a16="http://schemas.microsoft.com/office/drawing/2014/main" val="3373898010"/>
                    </a:ext>
                  </a:extLst>
                </a:gridCol>
                <a:gridCol w="246888">
                  <a:extLst>
                    <a:ext uri="{9D8B030D-6E8A-4147-A177-3AD203B41FA5}">
                      <a16:colId xmlns:a16="http://schemas.microsoft.com/office/drawing/2014/main" val="1801334276"/>
                    </a:ext>
                  </a:extLst>
                </a:gridCol>
                <a:gridCol w="246888">
                  <a:extLst>
                    <a:ext uri="{9D8B030D-6E8A-4147-A177-3AD203B41FA5}">
                      <a16:colId xmlns:a16="http://schemas.microsoft.com/office/drawing/2014/main" val="1878446486"/>
                    </a:ext>
                  </a:extLst>
                </a:gridCol>
                <a:gridCol w="246888">
                  <a:extLst>
                    <a:ext uri="{9D8B030D-6E8A-4147-A177-3AD203B41FA5}">
                      <a16:colId xmlns:a16="http://schemas.microsoft.com/office/drawing/2014/main" val="2498591181"/>
                    </a:ext>
                  </a:extLst>
                </a:gridCol>
                <a:gridCol w="246888">
                  <a:extLst>
                    <a:ext uri="{9D8B030D-6E8A-4147-A177-3AD203B41FA5}">
                      <a16:colId xmlns:a16="http://schemas.microsoft.com/office/drawing/2014/main" val="1779909193"/>
                    </a:ext>
                  </a:extLst>
                </a:gridCol>
                <a:gridCol w="246888">
                  <a:extLst>
                    <a:ext uri="{9D8B030D-6E8A-4147-A177-3AD203B41FA5}">
                      <a16:colId xmlns:a16="http://schemas.microsoft.com/office/drawing/2014/main" val="3404885739"/>
                    </a:ext>
                  </a:extLst>
                </a:gridCol>
                <a:gridCol w="246888">
                  <a:extLst>
                    <a:ext uri="{9D8B030D-6E8A-4147-A177-3AD203B41FA5}">
                      <a16:colId xmlns:a16="http://schemas.microsoft.com/office/drawing/2014/main" val="1587800697"/>
                    </a:ext>
                  </a:extLst>
                </a:gridCol>
                <a:gridCol w="246888">
                  <a:extLst>
                    <a:ext uri="{9D8B030D-6E8A-4147-A177-3AD203B41FA5}">
                      <a16:colId xmlns:a16="http://schemas.microsoft.com/office/drawing/2014/main" val="1233881108"/>
                    </a:ext>
                  </a:extLst>
                </a:gridCol>
                <a:gridCol w="246888">
                  <a:extLst>
                    <a:ext uri="{9D8B030D-6E8A-4147-A177-3AD203B41FA5}">
                      <a16:colId xmlns:a16="http://schemas.microsoft.com/office/drawing/2014/main" val="4262395299"/>
                    </a:ext>
                  </a:extLst>
                </a:gridCol>
                <a:gridCol w="246888">
                  <a:extLst>
                    <a:ext uri="{9D8B030D-6E8A-4147-A177-3AD203B41FA5}">
                      <a16:colId xmlns:a16="http://schemas.microsoft.com/office/drawing/2014/main" val="2591333549"/>
                    </a:ext>
                  </a:extLst>
                </a:gridCol>
                <a:gridCol w="246888">
                  <a:extLst>
                    <a:ext uri="{9D8B030D-6E8A-4147-A177-3AD203B41FA5}">
                      <a16:colId xmlns:a16="http://schemas.microsoft.com/office/drawing/2014/main" val="3548930312"/>
                    </a:ext>
                  </a:extLst>
                </a:gridCol>
                <a:gridCol w="246888">
                  <a:extLst>
                    <a:ext uri="{9D8B030D-6E8A-4147-A177-3AD203B41FA5}">
                      <a16:colId xmlns:a16="http://schemas.microsoft.com/office/drawing/2014/main" val="2453934686"/>
                    </a:ext>
                  </a:extLst>
                </a:gridCol>
                <a:gridCol w="246888">
                  <a:extLst>
                    <a:ext uri="{9D8B030D-6E8A-4147-A177-3AD203B41FA5}">
                      <a16:colId xmlns:a16="http://schemas.microsoft.com/office/drawing/2014/main" val="3147403429"/>
                    </a:ext>
                  </a:extLst>
                </a:gridCol>
                <a:gridCol w="246888">
                  <a:extLst>
                    <a:ext uri="{9D8B030D-6E8A-4147-A177-3AD203B41FA5}">
                      <a16:colId xmlns:a16="http://schemas.microsoft.com/office/drawing/2014/main" val="4050282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57127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- 2018-02-10 13:49:00</a:t>
                      </a:r>
                      <a:r>
                        <a:rPr kumimoji="0" lang="en-US" sz="1000" b="0" i="0" u="none" strike="noStrike" kern="1200" cap="none" spc="0" normalizeH="0" baseline="0" noProof="0">
                          <a:ln>
                            <a:noFill/>
                          </a:ln>
                          <a:solidFill>
                            <a:prstClr val="black"/>
                          </a:solidFill>
                          <a:effectLst/>
                          <a:uLnTx/>
                          <a:uFillTx/>
                          <a:latin typeface="+mn-lt"/>
                          <a:ea typeface="+mn-ea"/>
                          <a:cs typeface="+mn-cs"/>
                        </a:rPr>
                        <a:t>
On a cold day, a cat curls into a ball to conserve heat energy. Its fur stands up to trap air as a heat insulator in order to stay warm.
On a hot day, a cat licks its fur to cool its body. When saliva evaporates from the cat's fur, it provides a cooling effect.
For those of you who have cats as pets, did you notice how your cat acts in different weather conditions? : )
Source:
Oxford Fajar Big Ideas Form 1 Science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80791985"/>
                  </a:ext>
                </a:extLst>
              </a:tr>
            </a:tbl>
          </a:graphicData>
        </a:graphic>
      </p:graphicFrame>
      <p:sp>
        <p:nvSpPr>
          <p:cNvPr id="4" name="Text Placeholder 3">
            <a:extLst>
              <a:ext uri="{FF2B5EF4-FFF2-40B4-BE49-F238E27FC236}">
                <a16:creationId xmlns:a16="http://schemas.microsoft.com/office/drawing/2014/main" id="{FD1651D9-0145-4C73-9CE1-9B5C86CD7FB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8624314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962DF-09BD-4599-AAE3-A463020FEC6A}"/>
              </a:ext>
            </a:extLst>
          </p:cNvPr>
          <p:cNvSpPr>
            <a:spLocks noGrp="1"/>
          </p:cNvSpPr>
          <p:nvPr>
            <p:ph type="title"/>
          </p:nvPr>
        </p:nvSpPr>
        <p:spPr/>
        <p:txBody>
          <a:bodyPr/>
          <a:lstStyle/>
          <a:p>
            <a:r>
              <a:rPr lang="en-US"/>
              <a:t>Facebook Own Posts Table - 16 of 20</a:t>
            </a:r>
          </a:p>
        </p:txBody>
      </p:sp>
      <p:graphicFrame>
        <p:nvGraphicFramePr>
          <p:cNvPr id="5" name="Table Placeholder 4">
            <a:extLst>
              <a:ext uri="{FF2B5EF4-FFF2-40B4-BE49-F238E27FC236}">
                <a16:creationId xmlns:a16="http://schemas.microsoft.com/office/drawing/2014/main" id="{6DF8EEFC-932D-4336-AC54-959859DF8B41}"/>
              </a:ext>
            </a:extLst>
          </p:cNvPr>
          <p:cNvGraphicFramePr>
            <a:graphicFrameLocks noGrp="1"/>
          </p:cNvGraphicFramePr>
          <p:nvPr>
            <p:ph type="tbl" sz="quarter" idx="13"/>
            <p:extLst>
              <p:ext uri="{D42A27DB-BD31-4B8C-83A1-F6EECF244321}">
                <p14:modId xmlns:p14="http://schemas.microsoft.com/office/powerpoint/2010/main" val="2907216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97302401"/>
                    </a:ext>
                  </a:extLst>
                </a:gridCol>
                <a:gridCol w="246888">
                  <a:extLst>
                    <a:ext uri="{9D8B030D-6E8A-4147-A177-3AD203B41FA5}">
                      <a16:colId xmlns:a16="http://schemas.microsoft.com/office/drawing/2014/main" val="2845558102"/>
                    </a:ext>
                  </a:extLst>
                </a:gridCol>
                <a:gridCol w="246888">
                  <a:extLst>
                    <a:ext uri="{9D8B030D-6E8A-4147-A177-3AD203B41FA5}">
                      <a16:colId xmlns:a16="http://schemas.microsoft.com/office/drawing/2014/main" val="1110889488"/>
                    </a:ext>
                  </a:extLst>
                </a:gridCol>
                <a:gridCol w="246888">
                  <a:extLst>
                    <a:ext uri="{9D8B030D-6E8A-4147-A177-3AD203B41FA5}">
                      <a16:colId xmlns:a16="http://schemas.microsoft.com/office/drawing/2014/main" val="4080868474"/>
                    </a:ext>
                  </a:extLst>
                </a:gridCol>
                <a:gridCol w="246888">
                  <a:extLst>
                    <a:ext uri="{9D8B030D-6E8A-4147-A177-3AD203B41FA5}">
                      <a16:colId xmlns:a16="http://schemas.microsoft.com/office/drawing/2014/main" val="3473173531"/>
                    </a:ext>
                  </a:extLst>
                </a:gridCol>
                <a:gridCol w="246888">
                  <a:extLst>
                    <a:ext uri="{9D8B030D-6E8A-4147-A177-3AD203B41FA5}">
                      <a16:colId xmlns:a16="http://schemas.microsoft.com/office/drawing/2014/main" val="527593057"/>
                    </a:ext>
                  </a:extLst>
                </a:gridCol>
                <a:gridCol w="246888">
                  <a:extLst>
                    <a:ext uri="{9D8B030D-6E8A-4147-A177-3AD203B41FA5}">
                      <a16:colId xmlns:a16="http://schemas.microsoft.com/office/drawing/2014/main" val="1260924781"/>
                    </a:ext>
                  </a:extLst>
                </a:gridCol>
                <a:gridCol w="246888">
                  <a:extLst>
                    <a:ext uri="{9D8B030D-6E8A-4147-A177-3AD203B41FA5}">
                      <a16:colId xmlns:a16="http://schemas.microsoft.com/office/drawing/2014/main" val="350464431"/>
                    </a:ext>
                  </a:extLst>
                </a:gridCol>
                <a:gridCol w="246888">
                  <a:extLst>
                    <a:ext uri="{9D8B030D-6E8A-4147-A177-3AD203B41FA5}">
                      <a16:colId xmlns:a16="http://schemas.microsoft.com/office/drawing/2014/main" val="375214386"/>
                    </a:ext>
                  </a:extLst>
                </a:gridCol>
                <a:gridCol w="246888">
                  <a:extLst>
                    <a:ext uri="{9D8B030D-6E8A-4147-A177-3AD203B41FA5}">
                      <a16:colId xmlns:a16="http://schemas.microsoft.com/office/drawing/2014/main" val="4161591069"/>
                    </a:ext>
                  </a:extLst>
                </a:gridCol>
                <a:gridCol w="246888">
                  <a:extLst>
                    <a:ext uri="{9D8B030D-6E8A-4147-A177-3AD203B41FA5}">
                      <a16:colId xmlns:a16="http://schemas.microsoft.com/office/drawing/2014/main" val="2122316762"/>
                    </a:ext>
                  </a:extLst>
                </a:gridCol>
                <a:gridCol w="246888">
                  <a:extLst>
                    <a:ext uri="{9D8B030D-6E8A-4147-A177-3AD203B41FA5}">
                      <a16:colId xmlns:a16="http://schemas.microsoft.com/office/drawing/2014/main" val="15222570"/>
                    </a:ext>
                  </a:extLst>
                </a:gridCol>
                <a:gridCol w="246888">
                  <a:extLst>
                    <a:ext uri="{9D8B030D-6E8A-4147-A177-3AD203B41FA5}">
                      <a16:colId xmlns:a16="http://schemas.microsoft.com/office/drawing/2014/main" val="764845665"/>
                    </a:ext>
                  </a:extLst>
                </a:gridCol>
                <a:gridCol w="246888">
                  <a:extLst>
                    <a:ext uri="{9D8B030D-6E8A-4147-A177-3AD203B41FA5}">
                      <a16:colId xmlns:a16="http://schemas.microsoft.com/office/drawing/2014/main" val="761671362"/>
                    </a:ext>
                  </a:extLst>
                </a:gridCol>
                <a:gridCol w="246888">
                  <a:extLst>
                    <a:ext uri="{9D8B030D-6E8A-4147-A177-3AD203B41FA5}">
                      <a16:colId xmlns:a16="http://schemas.microsoft.com/office/drawing/2014/main" val="336048705"/>
                    </a:ext>
                  </a:extLst>
                </a:gridCol>
                <a:gridCol w="246888">
                  <a:extLst>
                    <a:ext uri="{9D8B030D-6E8A-4147-A177-3AD203B41FA5}">
                      <a16:colId xmlns:a16="http://schemas.microsoft.com/office/drawing/2014/main" val="39015934"/>
                    </a:ext>
                  </a:extLst>
                </a:gridCol>
                <a:gridCol w="246888">
                  <a:extLst>
                    <a:ext uri="{9D8B030D-6E8A-4147-A177-3AD203B41FA5}">
                      <a16:colId xmlns:a16="http://schemas.microsoft.com/office/drawing/2014/main" val="3507520647"/>
                    </a:ext>
                  </a:extLst>
                </a:gridCol>
                <a:gridCol w="246888">
                  <a:extLst>
                    <a:ext uri="{9D8B030D-6E8A-4147-A177-3AD203B41FA5}">
                      <a16:colId xmlns:a16="http://schemas.microsoft.com/office/drawing/2014/main" val="3404991981"/>
                    </a:ext>
                  </a:extLst>
                </a:gridCol>
                <a:gridCol w="246888">
                  <a:extLst>
                    <a:ext uri="{9D8B030D-6E8A-4147-A177-3AD203B41FA5}">
                      <a16:colId xmlns:a16="http://schemas.microsoft.com/office/drawing/2014/main" val="3778353376"/>
                    </a:ext>
                  </a:extLst>
                </a:gridCol>
                <a:gridCol w="246888">
                  <a:extLst>
                    <a:ext uri="{9D8B030D-6E8A-4147-A177-3AD203B41FA5}">
                      <a16:colId xmlns:a16="http://schemas.microsoft.com/office/drawing/2014/main" val="3833902938"/>
                    </a:ext>
                  </a:extLst>
                </a:gridCol>
                <a:gridCol w="246888">
                  <a:extLst>
                    <a:ext uri="{9D8B030D-6E8A-4147-A177-3AD203B41FA5}">
                      <a16:colId xmlns:a16="http://schemas.microsoft.com/office/drawing/2014/main" val="3707422142"/>
                    </a:ext>
                  </a:extLst>
                </a:gridCol>
                <a:gridCol w="246888">
                  <a:extLst>
                    <a:ext uri="{9D8B030D-6E8A-4147-A177-3AD203B41FA5}">
                      <a16:colId xmlns:a16="http://schemas.microsoft.com/office/drawing/2014/main" val="1336977856"/>
                    </a:ext>
                  </a:extLst>
                </a:gridCol>
                <a:gridCol w="246888">
                  <a:extLst>
                    <a:ext uri="{9D8B030D-6E8A-4147-A177-3AD203B41FA5}">
                      <a16:colId xmlns:a16="http://schemas.microsoft.com/office/drawing/2014/main" val="252170634"/>
                    </a:ext>
                  </a:extLst>
                </a:gridCol>
                <a:gridCol w="246888">
                  <a:extLst>
                    <a:ext uri="{9D8B030D-6E8A-4147-A177-3AD203B41FA5}">
                      <a16:colId xmlns:a16="http://schemas.microsoft.com/office/drawing/2014/main" val="979989327"/>
                    </a:ext>
                  </a:extLst>
                </a:gridCol>
                <a:gridCol w="246888">
                  <a:extLst>
                    <a:ext uri="{9D8B030D-6E8A-4147-A177-3AD203B41FA5}">
                      <a16:colId xmlns:a16="http://schemas.microsoft.com/office/drawing/2014/main" val="596916109"/>
                    </a:ext>
                  </a:extLst>
                </a:gridCol>
                <a:gridCol w="246888">
                  <a:extLst>
                    <a:ext uri="{9D8B030D-6E8A-4147-A177-3AD203B41FA5}">
                      <a16:colId xmlns:a16="http://schemas.microsoft.com/office/drawing/2014/main" val="2651152596"/>
                    </a:ext>
                  </a:extLst>
                </a:gridCol>
                <a:gridCol w="246888">
                  <a:extLst>
                    <a:ext uri="{9D8B030D-6E8A-4147-A177-3AD203B41FA5}">
                      <a16:colId xmlns:a16="http://schemas.microsoft.com/office/drawing/2014/main" val="4176380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1160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- 2018-02-09 12:00:00</a:t>
                      </a:r>
                      <a:r>
                        <a:rPr kumimoji="0" lang="en-US" sz="1000" b="0" i="0" u="none" strike="noStrike" kern="1200" cap="none" spc="0" normalizeH="0" baseline="0" noProof="0">
                          <a:ln>
                            <a:noFill/>
                          </a:ln>
                          <a:solidFill>
                            <a:prstClr val="black"/>
                          </a:solidFill>
                          <a:effectLst/>
                          <a:uLnTx/>
                          <a:uFillTx/>
                          <a:latin typeface="+mn-lt"/>
                          <a:ea typeface="+mn-ea"/>
                          <a:cs typeface="+mn-cs"/>
                        </a:rPr>
                        <a:t>
Doing your revision via visual, audio, and kinesthetic learning can improve your memory by approximately 80% more than to just one learning method.
Combine various learning methods like reading aloud, answering questions, making notes, drawing mind maps, or using whiteboards and gadgets to get the best learning results.
Source:
Oxford Fajar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81264920"/>
                  </a:ext>
                </a:extLst>
              </a:tr>
            </a:tbl>
          </a:graphicData>
        </a:graphic>
      </p:graphicFrame>
      <p:sp>
        <p:nvSpPr>
          <p:cNvPr id="4" name="Text Placeholder 3">
            <a:extLst>
              <a:ext uri="{FF2B5EF4-FFF2-40B4-BE49-F238E27FC236}">
                <a16:creationId xmlns:a16="http://schemas.microsoft.com/office/drawing/2014/main" id="{35946C6E-D2DE-4709-9D09-923FB0D86C1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8643019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EE1C2-E42D-4C92-8565-F53951229375}"/>
              </a:ext>
            </a:extLst>
          </p:cNvPr>
          <p:cNvSpPr>
            <a:spLocks noGrp="1"/>
          </p:cNvSpPr>
          <p:nvPr>
            <p:ph type="title"/>
          </p:nvPr>
        </p:nvSpPr>
        <p:spPr/>
        <p:txBody>
          <a:bodyPr/>
          <a:lstStyle/>
          <a:p>
            <a:r>
              <a:rPr lang="en-US"/>
              <a:t>Facebook Own Posts Table - 17 of 20</a:t>
            </a:r>
          </a:p>
        </p:txBody>
      </p:sp>
      <p:graphicFrame>
        <p:nvGraphicFramePr>
          <p:cNvPr id="5" name="Table Placeholder 4">
            <a:extLst>
              <a:ext uri="{FF2B5EF4-FFF2-40B4-BE49-F238E27FC236}">
                <a16:creationId xmlns:a16="http://schemas.microsoft.com/office/drawing/2014/main" id="{05616EF7-1588-4C5F-99CD-E6DAE29634E2}"/>
              </a:ext>
            </a:extLst>
          </p:cNvPr>
          <p:cNvGraphicFramePr>
            <a:graphicFrameLocks noGrp="1"/>
          </p:cNvGraphicFramePr>
          <p:nvPr>
            <p:ph type="tbl" sz="quarter" idx="13"/>
            <p:extLst>
              <p:ext uri="{D42A27DB-BD31-4B8C-83A1-F6EECF244321}">
                <p14:modId xmlns:p14="http://schemas.microsoft.com/office/powerpoint/2010/main" val="3780223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78254810"/>
                    </a:ext>
                  </a:extLst>
                </a:gridCol>
                <a:gridCol w="246888">
                  <a:extLst>
                    <a:ext uri="{9D8B030D-6E8A-4147-A177-3AD203B41FA5}">
                      <a16:colId xmlns:a16="http://schemas.microsoft.com/office/drawing/2014/main" val="2348383760"/>
                    </a:ext>
                  </a:extLst>
                </a:gridCol>
                <a:gridCol w="246888">
                  <a:extLst>
                    <a:ext uri="{9D8B030D-6E8A-4147-A177-3AD203B41FA5}">
                      <a16:colId xmlns:a16="http://schemas.microsoft.com/office/drawing/2014/main" val="1574149539"/>
                    </a:ext>
                  </a:extLst>
                </a:gridCol>
                <a:gridCol w="246888">
                  <a:extLst>
                    <a:ext uri="{9D8B030D-6E8A-4147-A177-3AD203B41FA5}">
                      <a16:colId xmlns:a16="http://schemas.microsoft.com/office/drawing/2014/main" val="3074464883"/>
                    </a:ext>
                  </a:extLst>
                </a:gridCol>
                <a:gridCol w="246888">
                  <a:extLst>
                    <a:ext uri="{9D8B030D-6E8A-4147-A177-3AD203B41FA5}">
                      <a16:colId xmlns:a16="http://schemas.microsoft.com/office/drawing/2014/main" val="3228068781"/>
                    </a:ext>
                  </a:extLst>
                </a:gridCol>
                <a:gridCol w="246888">
                  <a:extLst>
                    <a:ext uri="{9D8B030D-6E8A-4147-A177-3AD203B41FA5}">
                      <a16:colId xmlns:a16="http://schemas.microsoft.com/office/drawing/2014/main" val="1915849316"/>
                    </a:ext>
                  </a:extLst>
                </a:gridCol>
                <a:gridCol w="246888">
                  <a:extLst>
                    <a:ext uri="{9D8B030D-6E8A-4147-A177-3AD203B41FA5}">
                      <a16:colId xmlns:a16="http://schemas.microsoft.com/office/drawing/2014/main" val="3023087152"/>
                    </a:ext>
                  </a:extLst>
                </a:gridCol>
                <a:gridCol w="246888">
                  <a:extLst>
                    <a:ext uri="{9D8B030D-6E8A-4147-A177-3AD203B41FA5}">
                      <a16:colId xmlns:a16="http://schemas.microsoft.com/office/drawing/2014/main" val="612947666"/>
                    </a:ext>
                  </a:extLst>
                </a:gridCol>
                <a:gridCol w="246888">
                  <a:extLst>
                    <a:ext uri="{9D8B030D-6E8A-4147-A177-3AD203B41FA5}">
                      <a16:colId xmlns:a16="http://schemas.microsoft.com/office/drawing/2014/main" val="4084156420"/>
                    </a:ext>
                  </a:extLst>
                </a:gridCol>
                <a:gridCol w="246888">
                  <a:extLst>
                    <a:ext uri="{9D8B030D-6E8A-4147-A177-3AD203B41FA5}">
                      <a16:colId xmlns:a16="http://schemas.microsoft.com/office/drawing/2014/main" val="1505440652"/>
                    </a:ext>
                  </a:extLst>
                </a:gridCol>
                <a:gridCol w="246888">
                  <a:extLst>
                    <a:ext uri="{9D8B030D-6E8A-4147-A177-3AD203B41FA5}">
                      <a16:colId xmlns:a16="http://schemas.microsoft.com/office/drawing/2014/main" val="1793451518"/>
                    </a:ext>
                  </a:extLst>
                </a:gridCol>
                <a:gridCol w="246888">
                  <a:extLst>
                    <a:ext uri="{9D8B030D-6E8A-4147-A177-3AD203B41FA5}">
                      <a16:colId xmlns:a16="http://schemas.microsoft.com/office/drawing/2014/main" val="311850813"/>
                    </a:ext>
                  </a:extLst>
                </a:gridCol>
                <a:gridCol w="246888">
                  <a:extLst>
                    <a:ext uri="{9D8B030D-6E8A-4147-A177-3AD203B41FA5}">
                      <a16:colId xmlns:a16="http://schemas.microsoft.com/office/drawing/2014/main" val="1956476678"/>
                    </a:ext>
                  </a:extLst>
                </a:gridCol>
                <a:gridCol w="246888">
                  <a:extLst>
                    <a:ext uri="{9D8B030D-6E8A-4147-A177-3AD203B41FA5}">
                      <a16:colId xmlns:a16="http://schemas.microsoft.com/office/drawing/2014/main" val="482543102"/>
                    </a:ext>
                  </a:extLst>
                </a:gridCol>
                <a:gridCol w="246888">
                  <a:extLst>
                    <a:ext uri="{9D8B030D-6E8A-4147-A177-3AD203B41FA5}">
                      <a16:colId xmlns:a16="http://schemas.microsoft.com/office/drawing/2014/main" val="3305870769"/>
                    </a:ext>
                  </a:extLst>
                </a:gridCol>
                <a:gridCol w="246888">
                  <a:extLst>
                    <a:ext uri="{9D8B030D-6E8A-4147-A177-3AD203B41FA5}">
                      <a16:colId xmlns:a16="http://schemas.microsoft.com/office/drawing/2014/main" val="1075109731"/>
                    </a:ext>
                  </a:extLst>
                </a:gridCol>
                <a:gridCol w="246888">
                  <a:extLst>
                    <a:ext uri="{9D8B030D-6E8A-4147-A177-3AD203B41FA5}">
                      <a16:colId xmlns:a16="http://schemas.microsoft.com/office/drawing/2014/main" val="739198522"/>
                    </a:ext>
                  </a:extLst>
                </a:gridCol>
                <a:gridCol w="246888">
                  <a:extLst>
                    <a:ext uri="{9D8B030D-6E8A-4147-A177-3AD203B41FA5}">
                      <a16:colId xmlns:a16="http://schemas.microsoft.com/office/drawing/2014/main" val="1429523467"/>
                    </a:ext>
                  </a:extLst>
                </a:gridCol>
                <a:gridCol w="246888">
                  <a:extLst>
                    <a:ext uri="{9D8B030D-6E8A-4147-A177-3AD203B41FA5}">
                      <a16:colId xmlns:a16="http://schemas.microsoft.com/office/drawing/2014/main" val="1014030446"/>
                    </a:ext>
                  </a:extLst>
                </a:gridCol>
                <a:gridCol w="246888">
                  <a:extLst>
                    <a:ext uri="{9D8B030D-6E8A-4147-A177-3AD203B41FA5}">
                      <a16:colId xmlns:a16="http://schemas.microsoft.com/office/drawing/2014/main" val="3382316859"/>
                    </a:ext>
                  </a:extLst>
                </a:gridCol>
                <a:gridCol w="246888">
                  <a:extLst>
                    <a:ext uri="{9D8B030D-6E8A-4147-A177-3AD203B41FA5}">
                      <a16:colId xmlns:a16="http://schemas.microsoft.com/office/drawing/2014/main" val="3723751603"/>
                    </a:ext>
                  </a:extLst>
                </a:gridCol>
                <a:gridCol w="246888">
                  <a:extLst>
                    <a:ext uri="{9D8B030D-6E8A-4147-A177-3AD203B41FA5}">
                      <a16:colId xmlns:a16="http://schemas.microsoft.com/office/drawing/2014/main" val="2898465889"/>
                    </a:ext>
                  </a:extLst>
                </a:gridCol>
                <a:gridCol w="246888">
                  <a:extLst>
                    <a:ext uri="{9D8B030D-6E8A-4147-A177-3AD203B41FA5}">
                      <a16:colId xmlns:a16="http://schemas.microsoft.com/office/drawing/2014/main" val="775700976"/>
                    </a:ext>
                  </a:extLst>
                </a:gridCol>
                <a:gridCol w="246888">
                  <a:extLst>
                    <a:ext uri="{9D8B030D-6E8A-4147-A177-3AD203B41FA5}">
                      <a16:colId xmlns:a16="http://schemas.microsoft.com/office/drawing/2014/main" val="1217375806"/>
                    </a:ext>
                  </a:extLst>
                </a:gridCol>
                <a:gridCol w="246888">
                  <a:extLst>
                    <a:ext uri="{9D8B030D-6E8A-4147-A177-3AD203B41FA5}">
                      <a16:colId xmlns:a16="http://schemas.microsoft.com/office/drawing/2014/main" val="2339809354"/>
                    </a:ext>
                  </a:extLst>
                </a:gridCol>
                <a:gridCol w="246888">
                  <a:extLst>
                    <a:ext uri="{9D8B030D-6E8A-4147-A177-3AD203B41FA5}">
                      <a16:colId xmlns:a16="http://schemas.microsoft.com/office/drawing/2014/main" val="3902326981"/>
                    </a:ext>
                  </a:extLst>
                </a:gridCol>
                <a:gridCol w="246888">
                  <a:extLst>
                    <a:ext uri="{9D8B030D-6E8A-4147-A177-3AD203B41FA5}">
                      <a16:colId xmlns:a16="http://schemas.microsoft.com/office/drawing/2014/main" val="3471014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73247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- 2018-02-07 13:30:00</a:t>
                      </a:r>
                      <a:r>
                        <a:rPr kumimoji="0" lang="en-US" sz="1000" b="0" i="0" u="none" strike="noStrike" kern="1200" cap="none" spc="0" normalizeH="0" baseline="0" noProof="0">
                          <a:ln>
                            <a:noFill/>
                          </a:ln>
                          <a:solidFill>
                            <a:prstClr val="black"/>
                          </a:solidFill>
                          <a:effectLst/>
                          <a:uLnTx/>
                          <a:uFillTx/>
                          <a:latin typeface="+mn-lt"/>
                          <a:ea typeface="+mn-ea"/>
                          <a:cs typeface="+mn-cs"/>
                        </a:rPr>
                        <a:t>
Prepping for your upcoming test but will be travelling during the upcoming festive season?
Download the free trial Memory Booster Plus apps so that you can squeeze in that quick revision anytime, anywhere for an effective exam preparation (even in the car in between visiting friends and family)!
Download now!
http://bit.ly/2BIp9KY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05286335"/>
                  </a:ext>
                </a:extLst>
              </a:tr>
            </a:tbl>
          </a:graphicData>
        </a:graphic>
      </p:graphicFrame>
      <p:sp>
        <p:nvSpPr>
          <p:cNvPr id="4" name="Text Placeholder 3">
            <a:extLst>
              <a:ext uri="{FF2B5EF4-FFF2-40B4-BE49-F238E27FC236}">
                <a16:creationId xmlns:a16="http://schemas.microsoft.com/office/drawing/2014/main" id="{06E72357-BA59-4131-8FFF-74DE859FB44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6264917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EEC3F-63A5-46CC-B0F5-8B7E9F92F012}"/>
              </a:ext>
            </a:extLst>
          </p:cNvPr>
          <p:cNvSpPr>
            <a:spLocks noGrp="1"/>
          </p:cNvSpPr>
          <p:nvPr>
            <p:ph type="title"/>
          </p:nvPr>
        </p:nvSpPr>
        <p:spPr/>
        <p:txBody>
          <a:bodyPr/>
          <a:lstStyle/>
          <a:p>
            <a:r>
              <a:rPr lang="en-US"/>
              <a:t>Facebook Own Posts Table - 18 of 20</a:t>
            </a:r>
          </a:p>
        </p:txBody>
      </p:sp>
      <p:graphicFrame>
        <p:nvGraphicFramePr>
          <p:cNvPr id="5" name="Table Placeholder 4">
            <a:extLst>
              <a:ext uri="{FF2B5EF4-FFF2-40B4-BE49-F238E27FC236}">
                <a16:creationId xmlns:a16="http://schemas.microsoft.com/office/drawing/2014/main" id="{EB01F4A2-1C1B-405C-A37C-5A71012DEA4A}"/>
              </a:ext>
            </a:extLst>
          </p:cNvPr>
          <p:cNvGraphicFramePr>
            <a:graphicFrameLocks noGrp="1"/>
          </p:cNvGraphicFramePr>
          <p:nvPr>
            <p:ph type="tbl" sz="quarter" idx="13"/>
            <p:extLst>
              <p:ext uri="{D42A27DB-BD31-4B8C-83A1-F6EECF244321}">
                <p14:modId xmlns:p14="http://schemas.microsoft.com/office/powerpoint/2010/main" val="325863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28159140"/>
                    </a:ext>
                  </a:extLst>
                </a:gridCol>
                <a:gridCol w="246888">
                  <a:extLst>
                    <a:ext uri="{9D8B030D-6E8A-4147-A177-3AD203B41FA5}">
                      <a16:colId xmlns:a16="http://schemas.microsoft.com/office/drawing/2014/main" val="3901617174"/>
                    </a:ext>
                  </a:extLst>
                </a:gridCol>
                <a:gridCol w="246888">
                  <a:extLst>
                    <a:ext uri="{9D8B030D-6E8A-4147-A177-3AD203B41FA5}">
                      <a16:colId xmlns:a16="http://schemas.microsoft.com/office/drawing/2014/main" val="1387780092"/>
                    </a:ext>
                  </a:extLst>
                </a:gridCol>
                <a:gridCol w="246888">
                  <a:extLst>
                    <a:ext uri="{9D8B030D-6E8A-4147-A177-3AD203B41FA5}">
                      <a16:colId xmlns:a16="http://schemas.microsoft.com/office/drawing/2014/main" val="1633661915"/>
                    </a:ext>
                  </a:extLst>
                </a:gridCol>
                <a:gridCol w="246888">
                  <a:extLst>
                    <a:ext uri="{9D8B030D-6E8A-4147-A177-3AD203B41FA5}">
                      <a16:colId xmlns:a16="http://schemas.microsoft.com/office/drawing/2014/main" val="2935049258"/>
                    </a:ext>
                  </a:extLst>
                </a:gridCol>
                <a:gridCol w="246888">
                  <a:extLst>
                    <a:ext uri="{9D8B030D-6E8A-4147-A177-3AD203B41FA5}">
                      <a16:colId xmlns:a16="http://schemas.microsoft.com/office/drawing/2014/main" val="1187520079"/>
                    </a:ext>
                  </a:extLst>
                </a:gridCol>
                <a:gridCol w="246888">
                  <a:extLst>
                    <a:ext uri="{9D8B030D-6E8A-4147-A177-3AD203B41FA5}">
                      <a16:colId xmlns:a16="http://schemas.microsoft.com/office/drawing/2014/main" val="959188074"/>
                    </a:ext>
                  </a:extLst>
                </a:gridCol>
                <a:gridCol w="246888">
                  <a:extLst>
                    <a:ext uri="{9D8B030D-6E8A-4147-A177-3AD203B41FA5}">
                      <a16:colId xmlns:a16="http://schemas.microsoft.com/office/drawing/2014/main" val="3514028892"/>
                    </a:ext>
                  </a:extLst>
                </a:gridCol>
                <a:gridCol w="246888">
                  <a:extLst>
                    <a:ext uri="{9D8B030D-6E8A-4147-A177-3AD203B41FA5}">
                      <a16:colId xmlns:a16="http://schemas.microsoft.com/office/drawing/2014/main" val="1325196969"/>
                    </a:ext>
                  </a:extLst>
                </a:gridCol>
                <a:gridCol w="246888">
                  <a:extLst>
                    <a:ext uri="{9D8B030D-6E8A-4147-A177-3AD203B41FA5}">
                      <a16:colId xmlns:a16="http://schemas.microsoft.com/office/drawing/2014/main" val="2187052565"/>
                    </a:ext>
                  </a:extLst>
                </a:gridCol>
                <a:gridCol w="246888">
                  <a:extLst>
                    <a:ext uri="{9D8B030D-6E8A-4147-A177-3AD203B41FA5}">
                      <a16:colId xmlns:a16="http://schemas.microsoft.com/office/drawing/2014/main" val="3923404154"/>
                    </a:ext>
                  </a:extLst>
                </a:gridCol>
                <a:gridCol w="246888">
                  <a:extLst>
                    <a:ext uri="{9D8B030D-6E8A-4147-A177-3AD203B41FA5}">
                      <a16:colId xmlns:a16="http://schemas.microsoft.com/office/drawing/2014/main" val="2439302246"/>
                    </a:ext>
                  </a:extLst>
                </a:gridCol>
                <a:gridCol w="246888">
                  <a:extLst>
                    <a:ext uri="{9D8B030D-6E8A-4147-A177-3AD203B41FA5}">
                      <a16:colId xmlns:a16="http://schemas.microsoft.com/office/drawing/2014/main" val="914995494"/>
                    </a:ext>
                  </a:extLst>
                </a:gridCol>
                <a:gridCol w="246888">
                  <a:extLst>
                    <a:ext uri="{9D8B030D-6E8A-4147-A177-3AD203B41FA5}">
                      <a16:colId xmlns:a16="http://schemas.microsoft.com/office/drawing/2014/main" val="1355877152"/>
                    </a:ext>
                  </a:extLst>
                </a:gridCol>
                <a:gridCol w="246888">
                  <a:extLst>
                    <a:ext uri="{9D8B030D-6E8A-4147-A177-3AD203B41FA5}">
                      <a16:colId xmlns:a16="http://schemas.microsoft.com/office/drawing/2014/main" val="2004573973"/>
                    </a:ext>
                  </a:extLst>
                </a:gridCol>
                <a:gridCol w="246888">
                  <a:extLst>
                    <a:ext uri="{9D8B030D-6E8A-4147-A177-3AD203B41FA5}">
                      <a16:colId xmlns:a16="http://schemas.microsoft.com/office/drawing/2014/main" val="1961778450"/>
                    </a:ext>
                  </a:extLst>
                </a:gridCol>
                <a:gridCol w="246888">
                  <a:extLst>
                    <a:ext uri="{9D8B030D-6E8A-4147-A177-3AD203B41FA5}">
                      <a16:colId xmlns:a16="http://schemas.microsoft.com/office/drawing/2014/main" val="799436388"/>
                    </a:ext>
                  </a:extLst>
                </a:gridCol>
                <a:gridCol w="246888">
                  <a:extLst>
                    <a:ext uri="{9D8B030D-6E8A-4147-A177-3AD203B41FA5}">
                      <a16:colId xmlns:a16="http://schemas.microsoft.com/office/drawing/2014/main" val="2265623501"/>
                    </a:ext>
                  </a:extLst>
                </a:gridCol>
                <a:gridCol w="246888">
                  <a:extLst>
                    <a:ext uri="{9D8B030D-6E8A-4147-A177-3AD203B41FA5}">
                      <a16:colId xmlns:a16="http://schemas.microsoft.com/office/drawing/2014/main" val="3212777410"/>
                    </a:ext>
                  </a:extLst>
                </a:gridCol>
                <a:gridCol w="246888">
                  <a:extLst>
                    <a:ext uri="{9D8B030D-6E8A-4147-A177-3AD203B41FA5}">
                      <a16:colId xmlns:a16="http://schemas.microsoft.com/office/drawing/2014/main" val="3153798115"/>
                    </a:ext>
                  </a:extLst>
                </a:gridCol>
                <a:gridCol w="246888">
                  <a:extLst>
                    <a:ext uri="{9D8B030D-6E8A-4147-A177-3AD203B41FA5}">
                      <a16:colId xmlns:a16="http://schemas.microsoft.com/office/drawing/2014/main" val="3054424026"/>
                    </a:ext>
                  </a:extLst>
                </a:gridCol>
                <a:gridCol w="246888">
                  <a:extLst>
                    <a:ext uri="{9D8B030D-6E8A-4147-A177-3AD203B41FA5}">
                      <a16:colId xmlns:a16="http://schemas.microsoft.com/office/drawing/2014/main" val="3359428999"/>
                    </a:ext>
                  </a:extLst>
                </a:gridCol>
                <a:gridCol w="246888">
                  <a:extLst>
                    <a:ext uri="{9D8B030D-6E8A-4147-A177-3AD203B41FA5}">
                      <a16:colId xmlns:a16="http://schemas.microsoft.com/office/drawing/2014/main" val="2365173029"/>
                    </a:ext>
                  </a:extLst>
                </a:gridCol>
                <a:gridCol w="246888">
                  <a:extLst>
                    <a:ext uri="{9D8B030D-6E8A-4147-A177-3AD203B41FA5}">
                      <a16:colId xmlns:a16="http://schemas.microsoft.com/office/drawing/2014/main" val="2527693376"/>
                    </a:ext>
                  </a:extLst>
                </a:gridCol>
                <a:gridCol w="246888">
                  <a:extLst>
                    <a:ext uri="{9D8B030D-6E8A-4147-A177-3AD203B41FA5}">
                      <a16:colId xmlns:a16="http://schemas.microsoft.com/office/drawing/2014/main" val="444528323"/>
                    </a:ext>
                  </a:extLst>
                </a:gridCol>
                <a:gridCol w="246888">
                  <a:extLst>
                    <a:ext uri="{9D8B030D-6E8A-4147-A177-3AD203B41FA5}">
                      <a16:colId xmlns:a16="http://schemas.microsoft.com/office/drawing/2014/main" val="2852201110"/>
                    </a:ext>
                  </a:extLst>
                </a:gridCol>
                <a:gridCol w="246888">
                  <a:extLst>
                    <a:ext uri="{9D8B030D-6E8A-4147-A177-3AD203B41FA5}">
                      <a16:colId xmlns:a16="http://schemas.microsoft.com/office/drawing/2014/main" val="1936174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48378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- 2018-02-05 13:40:00</a:t>
                      </a:r>
                      <a:r>
                        <a:rPr kumimoji="0" lang="en-US" sz="1000" b="0" i="0" u="none" strike="noStrike" kern="1200" cap="none" spc="0" normalizeH="0" baseline="0" noProof="0">
                          <a:ln>
                            <a:noFill/>
                          </a:ln>
                          <a:solidFill>
                            <a:prstClr val="black"/>
                          </a:solidFill>
                          <a:effectLst/>
                          <a:uLnTx/>
                          <a:uFillTx/>
                          <a:latin typeface="+mn-lt"/>
                          <a:ea typeface="+mn-ea"/>
                          <a:cs typeface="+mn-cs"/>
                        </a:rPr>
                        <a:t>
Can you list down examples of objects that can be described as ‘exquisite’? :)
Source:
Oxford English-English-Malay Dictionary Third Edition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944330794"/>
                  </a:ext>
                </a:extLst>
              </a:tr>
            </a:tbl>
          </a:graphicData>
        </a:graphic>
      </p:graphicFrame>
      <p:sp>
        <p:nvSpPr>
          <p:cNvPr id="4" name="Text Placeholder 3">
            <a:extLst>
              <a:ext uri="{FF2B5EF4-FFF2-40B4-BE49-F238E27FC236}">
                <a16:creationId xmlns:a16="http://schemas.microsoft.com/office/drawing/2014/main" id="{90274B7D-6F15-4662-8AA9-E36659D610D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6520965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90806-39D6-4D7F-9D29-49A280F80AA4}"/>
              </a:ext>
            </a:extLst>
          </p:cNvPr>
          <p:cNvSpPr>
            <a:spLocks noGrp="1"/>
          </p:cNvSpPr>
          <p:nvPr>
            <p:ph type="title"/>
          </p:nvPr>
        </p:nvSpPr>
        <p:spPr/>
        <p:txBody>
          <a:bodyPr/>
          <a:lstStyle/>
          <a:p>
            <a:r>
              <a:rPr lang="en-US"/>
              <a:t>Facebook Own Posts Table - 19 of 20</a:t>
            </a:r>
          </a:p>
        </p:txBody>
      </p:sp>
      <p:graphicFrame>
        <p:nvGraphicFramePr>
          <p:cNvPr id="5" name="Table Placeholder 4">
            <a:extLst>
              <a:ext uri="{FF2B5EF4-FFF2-40B4-BE49-F238E27FC236}">
                <a16:creationId xmlns:a16="http://schemas.microsoft.com/office/drawing/2014/main" id="{DD81EC75-4F70-43B2-B492-0B7C1B5BF914}"/>
              </a:ext>
            </a:extLst>
          </p:cNvPr>
          <p:cNvGraphicFramePr>
            <a:graphicFrameLocks noGrp="1"/>
          </p:cNvGraphicFramePr>
          <p:nvPr>
            <p:ph type="tbl" sz="quarter" idx="13"/>
            <p:extLst>
              <p:ext uri="{D42A27DB-BD31-4B8C-83A1-F6EECF244321}">
                <p14:modId xmlns:p14="http://schemas.microsoft.com/office/powerpoint/2010/main" val="2538052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20291870"/>
                    </a:ext>
                  </a:extLst>
                </a:gridCol>
                <a:gridCol w="246888">
                  <a:extLst>
                    <a:ext uri="{9D8B030D-6E8A-4147-A177-3AD203B41FA5}">
                      <a16:colId xmlns:a16="http://schemas.microsoft.com/office/drawing/2014/main" val="3343613171"/>
                    </a:ext>
                  </a:extLst>
                </a:gridCol>
                <a:gridCol w="246888">
                  <a:extLst>
                    <a:ext uri="{9D8B030D-6E8A-4147-A177-3AD203B41FA5}">
                      <a16:colId xmlns:a16="http://schemas.microsoft.com/office/drawing/2014/main" val="4182292093"/>
                    </a:ext>
                  </a:extLst>
                </a:gridCol>
                <a:gridCol w="246888">
                  <a:extLst>
                    <a:ext uri="{9D8B030D-6E8A-4147-A177-3AD203B41FA5}">
                      <a16:colId xmlns:a16="http://schemas.microsoft.com/office/drawing/2014/main" val="75210328"/>
                    </a:ext>
                  </a:extLst>
                </a:gridCol>
                <a:gridCol w="246888">
                  <a:extLst>
                    <a:ext uri="{9D8B030D-6E8A-4147-A177-3AD203B41FA5}">
                      <a16:colId xmlns:a16="http://schemas.microsoft.com/office/drawing/2014/main" val="3305750279"/>
                    </a:ext>
                  </a:extLst>
                </a:gridCol>
                <a:gridCol w="246888">
                  <a:extLst>
                    <a:ext uri="{9D8B030D-6E8A-4147-A177-3AD203B41FA5}">
                      <a16:colId xmlns:a16="http://schemas.microsoft.com/office/drawing/2014/main" val="1650087522"/>
                    </a:ext>
                  </a:extLst>
                </a:gridCol>
                <a:gridCol w="246888">
                  <a:extLst>
                    <a:ext uri="{9D8B030D-6E8A-4147-A177-3AD203B41FA5}">
                      <a16:colId xmlns:a16="http://schemas.microsoft.com/office/drawing/2014/main" val="3264316613"/>
                    </a:ext>
                  </a:extLst>
                </a:gridCol>
                <a:gridCol w="246888">
                  <a:extLst>
                    <a:ext uri="{9D8B030D-6E8A-4147-A177-3AD203B41FA5}">
                      <a16:colId xmlns:a16="http://schemas.microsoft.com/office/drawing/2014/main" val="4241080042"/>
                    </a:ext>
                  </a:extLst>
                </a:gridCol>
                <a:gridCol w="246888">
                  <a:extLst>
                    <a:ext uri="{9D8B030D-6E8A-4147-A177-3AD203B41FA5}">
                      <a16:colId xmlns:a16="http://schemas.microsoft.com/office/drawing/2014/main" val="3260261933"/>
                    </a:ext>
                  </a:extLst>
                </a:gridCol>
                <a:gridCol w="246888">
                  <a:extLst>
                    <a:ext uri="{9D8B030D-6E8A-4147-A177-3AD203B41FA5}">
                      <a16:colId xmlns:a16="http://schemas.microsoft.com/office/drawing/2014/main" val="3420893782"/>
                    </a:ext>
                  </a:extLst>
                </a:gridCol>
                <a:gridCol w="246888">
                  <a:extLst>
                    <a:ext uri="{9D8B030D-6E8A-4147-A177-3AD203B41FA5}">
                      <a16:colId xmlns:a16="http://schemas.microsoft.com/office/drawing/2014/main" val="1145429810"/>
                    </a:ext>
                  </a:extLst>
                </a:gridCol>
                <a:gridCol w="246888">
                  <a:extLst>
                    <a:ext uri="{9D8B030D-6E8A-4147-A177-3AD203B41FA5}">
                      <a16:colId xmlns:a16="http://schemas.microsoft.com/office/drawing/2014/main" val="2846190917"/>
                    </a:ext>
                  </a:extLst>
                </a:gridCol>
                <a:gridCol w="246888">
                  <a:extLst>
                    <a:ext uri="{9D8B030D-6E8A-4147-A177-3AD203B41FA5}">
                      <a16:colId xmlns:a16="http://schemas.microsoft.com/office/drawing/2014/main" val="2554794323"/>
                    </a:ext>
                  </a:extLst>
                </a:gridCol>
                <a:gridCol w="246888">
                  <a:extLst>
                    <a:ext uri="{9D8B030D-6E8A-4147-A177-3AD203B41FA5}">
                      <a16:colId xmlns:a16="http://schemas.microsoft.com/office/drawing/2014/main" val="1150726360"/>
                    </a:ext>
                  </a:extLst>
                </a:gridCol>
                <a:gridCol w="246888">
                  <a:extLst>
                    <a:ext uri="{9D8B030D-6E8A-4147-A177-3AD203B41FA5}">
                      <a16:colId xmlns:a16="http://schemas.microsoft.com/office/drawing/2014/main" val="2223346960"/>
                    </a:ext>
                  </a:extLst>
                </a:gridCol>
                <a:gridCol w="246888">
                  <a:extLst>
                    <a:ext uri="{9D8B030D-6E8A-4147-A177-3AD203B41FA5}">
                      <a16:colId xmlns:a16="http://schemas.microsoft.com/office/drawing/2014/main" val="561381021"/>
                    </a:ext>
                  </a:extLst>
                </a:gridCol>
                <a:gridCol w="246888">
                  <a:extLst>
                    <a:ext uri="{9D8B030D-6E8A-4147-A177-3AD203B41FA5}">
                      <a16:colId xmlns:a16="http://schemas.microsoft.com/office/drawing/2014/main" val="3293479295"/>
                    </a:ext>
                  </a:extLst>
                </a:gridCol>
                <a:gridCol w="246888">
                  <a:extLst>
                    <a:ext uri="{9D8B030D-6E8A-4147-A177-3AD203B41FA5}">
                      <a16:colId xmlns:a16="http://schemas.microsoft.com/office/drawing/2014/main" val="1805229700"/>
                    </a:ext>
                  </a:extLst>
                </a:gridCol>
                <a:gridCol w="246888">
                  <a:extLst>
                    <a:ext uri="{9D8B030D-6E8A-4147-A177-3AD203B41FA5}">
                      <a16:colId xmlns:a16="http://schemas.microsoft.com/office/drawing/2014/main" val="490985499"/>
                    </a:ext>
                  </a:extLst>
                </a:gridCol>
                <a:gridCol w="246888">
                  <a:extLst>
                    <a:ext uri="{9D8B030D-6E8A-4147-A177-3AD203B41FA5}">
                      <a16:colId xmlns:a16="http://schemas.microsoft.com/office/drawing/2014/main" val="415108972"/>
                    </a:ext>
                  </a:extLst>
                </a:gridCol>
                <a:gridCol w="246888">
                  <a:extLst>
                    <a:ext uri="{9D8B030D-6E8A-4147-A177-3AD203B41FA5}">
                      <a16:colId xmlns:a16="http://schemas.microsoft.com/office/drawing/2014/main" val="4188969250"/>
                    </a:ext>
                  </a:extLst>
                </a:gridCol>
                <a:gridCol w="246888">
                  <a:extLst>
                    <a:ext uri="{9D8B030D-6E8A-4147-A177-3AD203B41FA5}">
                      <a16:colId xmlns:a16="http://schemas.microsoft.com/office/drawing/2014/main" val="1164660295"/>
                    </a:ext>
                  </a:extLst>
                </a:gridCol>
                <a:gridCol w="246888">
                  <a:extLst>
                    <a:ext uri="{9D8B030D-6E8A-4147-A177-3AD203B41FA5}">
                      <a16:colId xmlns:a16="http://schemas.microsoft.com/office/drawing/2014/main" val="44520783"/>
                    </a:ext>
                  </a:extLst>
                </a:gridCol>
                <a:gridCol w="246888">
                  <a:extLst>
                    <a:ext uri="{9D8B030D-6E8A-4147-A177-3AD203B41FA5}">
                      <a16:colId xmlns:a16="http://schemas.microsoft.com/office/drawing/2014/main" val="4211855919"/>
                    </a:ext>
                  </a:extLst>
                </a:gridCol>
                <a:gridCol w="246888">
                  <a:extLst>
                    <a:ext uri="{9D8B030D-6E8A-4147-A177-3AD203B41FA5}">
                      <a16:colId xmlns:a16="http://schemas.microsoft.com/office/drawing/2014/main" val="1114684816"/>
                    </a:ext>
                  </a:extLst>
                </a:gridCol>
                <a:gridCol w="246888">
                  <a:extLst>
                    <a:ext uri="{9D8B030D-6E8A-4147-A177-3AD203B41FA5}">
                      <a16:colId xmlns:a16="http://schemas.microsoft.com/office/drawing/2014/main" val="3859709544"/>
                    </a:ext>
                  </a:extLst>
                </a:gridCol>
                <a:gridCol w="246888">
                  <a:extLst>
                    <a:ext uri="{9D8B030D-6E8A-4147-A177-3AD203B41FA5}">
                      <a16:colId xmlns:a16="http://schemas.microsoft.com/office/drawing/2014/main" val="438118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51480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- 2018-02-03 10:00:00</a:t>
                      </a:r>
                      <a:r>
                        <a:rPr kumimoji="0" lang="en-US" sz="1000" b="0" i="0" u="none" strike="noStrike" kern="1200" cap="none" spc="0" normalizeH="0" baseline="0" noProof="0">
                          <a:ln>
                            <a:noFill/>
                          </a:ln>
                          <a:solidFill>
                            <a:prstClr val="black"/>
                          </a:solidFill>
                          <a:effectLst/>
                          <a:uLnTx/>
                          <a:uFillTx/>
                          <a:latin typeface="+mn-lt"/>
                          <a:ea typeface="+mn-ea"/>
                          <a:cs typeface="+mn-cs"/>
                        </a:rPr>
                        <a:t>
Our Back to School contest has finally come to an end. Thank you for participating and we will be announcing the winners soon, who will get Oxford Fajar SPM e-Books for FREE!
Do stay tuned to our Facebook Page for the update!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87734054"/>
                  </a:ext>
                </a:extLst>
              </a:tr>
            </a:tbl>
          </a:graphicData>
        </a:graphic>
      </p:graphicFrame>
      <p:sp>
        <p:nvSpPr>
          <p:cNvPr id="4" name="Text Placeholder 3">
            <a:extLst>
              <a:ext uri="{FF2B5EF4-FFF2-40B4-BE49-F238E27FC236}">
                <a16:creationId xmlns:a16="http://schemas.microsoft.com/office/drawing/2014/main" id="{9FDF7564-29FC-4598-AC19-65DEA6940C2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7117955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69033-8141-4850-A851-D8C0E0DD069E}"/>
              </a:ext>
            </a:extLst>
          </p:cNvPr>
          <p:cNvSpPr>
            <a:spLocks noGrp="1"/>
          </p:cNvSpPr>
          <p:nvPr>
            <p:ph type="title"/>
          </p:nvPr>
        </p:nvSpPr>
        <p:spPr/>
        <p:txBody>
          <a:bodyPr/>
          <a:lstStyle/>
          <a:p>
            <a:r>
              <a:rPr lang="en-US"/>
              <a:t>Facebook Own Posts Table - 20 of 20</a:t>
            </a:r>
          </a:p>
        </p:txBody>
      </p:sp>
      <p:graphicFrame>
        <p:nvGraphicFramePr>
          <p:cNvPr id="5" name="Table Placeholder 4">
            <a:extLst>
              <a:ext uri="{FF2B5EF4-FFF2-40B4-BE49-F238E27FC236}">
                <a16:creationId xmlns:a16="http://schemas.microsoft.com/office/drawing/2014/main" id="{60E33F74-D332-4811-892A-4DA2F8AEFEFF}"/>
              </a:ext>
            </a:extLst>
          </p:cNvPr>
          <p:cNvGraphicFramePr>
            <a:graphicFrameLocks noGrp="1"/>
          </p:cNvGraphicFramePr>
          <p:nvPr>
            <p:ph type="tbl" sz="quarter" idx="13"/>
            <p:extLst>
              <p:ext uri="{D42A27DB-BD31-4B8C-83A1-F6EECF244321}">
                <p14:modId xmlns:p14="http://schemas.microsoft.com/office/powerpoint/2010/main" val="2117540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63950886"/>
                    </a:ext>
                  </a:extLst>
                </a:gridCol>
                <a:gridCol w="246888">
                  <a:extLst>
                    <a:ext uri="{9D8B030D-6E8A-4147-A177-3AD203B41FA5}">
                      <a16:colId xmlns:a16="http://schemas.microsoft.com/office/drawing/2014/main" val="1869834428"/>
                    </a:ext>
                  </a:extLst>
                </a:gridCol>
                <a:gridCol w="246888">
                  <a:extLst>
                    <a:ext uri="{9D8B030D-6E8A-4147-A177-3AD203B41FA5}">
                      <a16:colId xmlns:a16="http://schemas.microsoft.com/office/drawing/2014/main" val="1135950205"/>
                    </a:ext>
                  </a:extLst>
                </a:gridCol>
                <a:gridCol w="246888">
                  <a:extLst>
                    <a:ext uri="{9D8B030D-6E8A-4147-A177-3AD203B41FA5}">
                      <a16:colId xmlns:a16="http://schemas.microsoft.com/office/drawing/2014/main" val="3007808723"/>
                    </a:ext>
                  </a:extLst>
                </a:gridCol>
                <a:gridCol w="246888">
                  <a:extLst>
                    <a:ext uri="{9D8B030D-6E8A-4147-A177-3AD203B41FA5}">
                      <a16:colId xmlns:a16="http://schemas.microsoft.com/office/drawing/2014/main" val="379894117"/>
                    </a:ext>
                  </a:extLst>
                </a:gridCol>
                <a:gridCol w="246888">
                  <a:extLst>
                    <a:ext uri="{9D8B030D-6E8A-4147-A177-3AD203B41FA5}">
                      <a16:colId xmlns:a16="http://schemas.microsoft.com/office/drawing/2014/main" val="1260362121"/>
                    </a:ext>
                  </a:extLst>
                </a:gridCol>
                <a:gridCol w="246888">
                  <a:extLst>
                    <a:ext uri="{9D8B030D-6E8A-4147-A177-3AD203B41FA5}">
                      <a16:colId xmlns:a16="http://schemas.microsoft.com/office/drawing/2014/main" val="253617054"/>
                    </a:ext>
                  </a:extLst>
                </a:gridCol>
                <a:gridCol w="246888">
                  <a:extLst>
                    <a:ext uri="{9D8B030D-6E8A-4147-A177-3AD203B41FA5}">
                      <a16:colId xmlns:a16="http://schemas.microsoft.com/office/drawing/2014/main" val="4147594201"/>
                    </a:ext>
                  </a:extLst>
                </a:gridCol>
                <a:gridCol w="246888">
                  <a:extLst>
                    <a:ext uri="{9D8B030D-6E8A-4147-A177-3AD203B41FA5}">
                      <a16:colId xmlns:a16="http://schemas.microsoft.com/office/drawing/2014/main" val="3616417231"/>
                    </a:ext>
                  </a:extLst>
                </a:gridCol>
                <a:gridCol w="246888">
                  <a:extLst>
                    <a:ext uri="{9D8B030D-6E8A-4147-A177-3AD203B41FA5}">
                      <a16:colId xmlns:a16="http://schemas.microsoft.com/office/drawing/2014/main" val="1357555528"/>
                    </a:ext>
                  </a:extLst>
                </a:gridCol>
                <a:gridCol w="246888">
                  <a:extLst>
                    <a:ext uri="{9D8B030D-6E8A-4147-A177-3AD203B41FA5}">
                      <a16:colId xmlns:a16="http://schemas.microsoft.com/office/drawing/2014/main" val="2484530371"/>
                    </a:ext>
                  </a:extLst>
                </a:gridCol>
                <a:gridCol w="246888">
                  <a:extLst>
                    <a:ext uri="{9D8B030D-6E8A-4147-A177-3AD203B41FA5}">
                      <a16:colId xmlns:a16="http://schemas.microsoft.com/office/drawing/2014/main" val="2061369949"/>
                    </a:ext>
                  </a:extLst>
                </a:gridCol>
                <a:gridCol w="246888">
                  <a:extLst>
                    <a:ext uri="{9D8B030D-6E8A-4147-A177-3AD203B41FA5}">
                      <a16:colId xmlns:a16="http://schemas.microsoft.com/office/drawing/2014/main" val="3060269421"/>
                    </a:ext>
                  </a:extLst>
                </a:gridCol>
                <a:gridCol w="246888">
                  <a:extLst>
                    <a:ext uri="{9D8B030D-6E8A-4147-A177-3AD203B41FA5}">
                      <a16:colId xmlns:a16="http://schemas.microsoft.com/office/drawing/2014/main" val="2948925851"/>
                    </a:ext>
                  </a:extLst>
                </a:gridCol>
                <a:gridCol w="246888">
                  <a:extLst>
                    <a:ext uri="{9D8B030D-6E8A-4147-A177-3AD203B41FA5}">
                      <a16:colId xmlns:a16="http://schemas.microsoft.com/office/drawing/2014/main" val="4285456869"/>
                    </a:ext>
                  </a:extLst>
                </a:gridCol>
                <a:gridCol w="246888">
                  <a:extLst>
                    <a:ext uri="{9D8B030D-6E8A-4147-A177-3AD203B41FA5}">
                      <a16:colId xmlns:a16="http://schemas.microsoft.com/office/drawing/2014/main" val="2089594081"/>
                    </a:ext>
                  </a:extLst>
                </a:gridCol>
                <a:gridCol w="246888">
                  <a:extLst>
                    <a:ext uri="{9D8B030D-6E8A-4147-A177-3AD203B41FA5}">
                      <a16:colId xmlns:a16="http://schemas.microsoft.com/office/drawing/2014/main" val="767831412"/>
                    </a:ext>
                  </a:extLst>
                </a:gridCol>
                <a:gridCol w="246888">
                  <a:extLst>
                    <a:ext uri="{9D8B030D-6E8A-4147-A177-3AD203B41FA5}">
                      <a16:colId xmlns:a16="http://schemas.microsoft.com/office/drawing/2014/main" val="273976272"/>
                    </a:ext>
                  </a:extLst>
                </a:gridCol>
                <a:gridCol w="246888">
                  <a:extLst>
                    <a:ext uri="{9D8B030D-6E8A-4147-A177-3AD203B41FA5}">
                      <a16:colId xmlns:a16="http://schemas.microsoft.com/office/drawing/2014/main" val="1741136779"/>
                    </a:ext>
                  </a:extLst>
                </a:gridCol>
                <a:gridCol w="246888">
                  <a:extLst>
                    <a:ext uri="{9D8B030D-6E8A-4147-A177-3AD203B41FA5}">
                      <a16:colId xmlns:a16="http://schemas.microsoft.com/office/drawing/2014/main" val="4291093408"/>
                    </a:ext>
                  </a:extLst>
                </a:gridCol>
                <a:gridCol w="246888">
                  <a:extLst>
                    <a:ext uri="{9D8B030D-6E8A-4147-A177-3AD203B41FA5}">
                      <a16:colId xmlns:a16="http://schemas.microsoft.com/office/drawing/2014/main" val="899038217"/>
                    </a:ext>
                  </a:extLst>
                </a:gridCol>
                <a:gridCol w="246888">
                  <a:extLst>
                    <a:ext uri="{9D8B030D-6E8A-4147-A177-3AD203B41FA5}">
                      <a16:colId xmlns:a16="http://schemas.microsoft.com/office/drawing/2014/main" val="4280069506"/>
                    </a:ext>
                  </a:extLst>
                </a:gridCol>
                <a:gridCol w="246888">
                  <a:extLst>
                    <a:ext uri="{9D8B030D-6E8A-4147-A177-3AD203B41FA5}">
                      <a16:colId xmlns:a16="http://schemas.microsoft.com/office/drawing/2014/main" val="3988281179"/>
                    </a:ext>
                  </a:extLst>
                </a:gridCol>
                <a:gridCol w="246888">
                  <a:extLst>
                    <a:ext uri="{9D8B030D-6E8A-4147-A177-3AD203B41FA5}">
                      <a16:colId xmlns:a16="http://schemas.microsoft.com/office/drawing/2014/main" val="3297037423"/>
                    </a:ext>
                  </a:extLst>
                </a:gridCol>
                <a:gridCol w="246888">
                  <a:extLst>
                    <a:ext uri="{9D8B030D-6E8A-4147-A177-3AD203B41FA5}">
                      <a16:colId xmlns:a16="http://schemas.microsoft.com/office/drawing/2014/main" val="3376676031"/>
                    </a:ext>
                  </a:extLst>
                </a:gridCol>
                <a:gridCol w="246888">
                  <a:extLst>
                    <a:ext uri="{9D8B030D-6E8A-4147-A177-3AD203B41FA5}">
                      <a16:colId xmlns:a16="http://schemas.microsoft.com/office/drawing/2014/main" val="1413058475"/>
                    </a:ext>
                  </a:extLst>
                </a:gridCol>
                <a:gridCol w="246888">
                  <a:extLst>
                    <a:ext uri="{9D8B030D-6E8A-4147-A177-3AD203B41FA5}">
                      <a16:colId xmlns:a16="http://schemas.microsoft.com/office/drawing/2014/main" val="3494831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09120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- 2018-02-02 17:00:00</a:t>
                      </a:r>
                      <a:r>
                        <a:rPr kumimoji="0" lang="en-US" sz="1000" b="0" i="0" u="none" strike="noStrike" kern="1200" cap="none" spc="0" normalizeH="0" baseline="0" noProof="0">
                          <a:ln>
                            <a:noFill/>
                          </a:ln>
                          <a:solidFill>
                            <a:prstClr val="black"/>
                          </a:solidFill>
                          <a:effectLst/>
                          <a:uLnTx/>
                          <a:uFillTx/>
                          <a:latin typeface="+mn-lt"/>
                          <a:ea typeface="+mn-ea"/>
                          <a:cs typeface="+mn-cs"/>
                        </a:rPr>
                        <a:t>
Can’t focus for long periods during your revision?
Get yourself Oxford Fajar’s Big Ideas Reference Text for an easy and fun learning session! 
It is highly illustrative with manga cartoons to attract your attention and stay focused!
https://www.oxfordfajar.com.my/search#term=big%20ideas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38409883"/>
                  </a:ext>
                </a:extLst>
              </a:tr>
            </a:tbl>
          </a:graphicData>
        </a:graphic>
      </p:graphicFrame>
      <p:sp>
        <p:nvSpPr>
          <p:cNvPr id="4" name="Text Placeholder 3">
            <a:extLst>
              <a:ext uri="{FF2B5EF4-FFF2-40B4-BE49-F238E27FC236}">
                <a16:creationId xmlns:a16="http://schemas.microsoft.com/office/drawing/2014/main" id="{828D197D-871C-42C3-9C65-05DF1EC5A62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82616866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2658</Words>
  <Application>Microsoft Office PowerPoint</Application>
  <PresentationFormat>On-screen Show (4:3)</PresentationFormat>
  <Paragraphs>1521</Paragraphs>
  <Slides>46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46</vt:i4>
      </vt:variant>
    </vt:vector>
  </HeadingPairs>
  <TitlesOfParts>
    <vt:vector size="49" baseType="lpstr">
      <vt:lpstr>Calibri</vt:lpstr>
      <vt:lpstr>Arial</vt:lpstr>
      <vt:lpstr>quintly_template</vt:lpstr>
      <vt:lpstr>MASTER TEMPLATE</vt:lpstr>
      <vt:lpstr>Facebook Engaged Users</vt:lpstr>
      <vt:lpstr>Facebook Reach</vt:lpstr>
      <vt:lpstr>Facebook Interactions Distribution</vt:lpstr>
      <vt:lpstr>Facebook Interaction Rate By Weekday</vt:lpstr>
      <vt:lpstr>(FB) Custom Own Posts Table (new) - 1 of 2</vt:lpstr>
      <vt:lpstr>(FB) Custom Own Posts Table (new) - 2 of 2</vt:lpstr>
      <vt:lpstr>Facebook Key Influencers</vt:lpstr>
      <vt:lpstr>Facebook Fan Demographics</vt:lpstr>
      <vt:lpstr>Facebook Interaction Rate</vt:lpstr>
      <vt:lpstr>Facebook Fans Total</vt:lpstr>
      <vt:lpstr>Facebook Page Views</vt:lpstr>
      <vt:lpstr>Facebook Average Reactions Per Post</vt:lpstr>
      <vt:lpstr>Facebook Key Metrics Table</vt:lpstr>
      <vt:lpstr>Facebook Fans By City Table - 1 of 3</vt:lpstr>
      <vt:lpstr>Facebook Fans By City Table - 2 of 3</vt:lpstr>
      <vt:lpstr>Facebook Fans By City Table - 3 of 3</vt:lpstr>
      <vt:lpstr>Facebook Own Posts Table - 1 of 9</vt:lpstr>
      <vt:lpstr>Facebook Own Posts Table - 2 of 9</vt:lpstr>
      <vt:lpstr>Facebook Own Posts Table - 3 of 9</vt:lpstr>
      <vt:lpstr>Facebook Own Posts Table - 4 of 9</vt:lpstr>
      <vt:lpstr>Facebook Own Posts Table - 5 of 9</vt:lpstr>
      <vt:lpstr>Facebook Own Posts Table - 6 of 9</vt:lpstr>
      <vt:lpstr>Facebook Own Posts Table - 7 of 9</vt:lpstr>
      <vt:lpstr>Facebook Own Posts Table - 8 of 9</vt:lpstr>
      <vt:lpstr>Facebook Own Posts Table - 9 of 9</vt:lpstr>
      <vt:lpstr>Facebook Own Posts Table - 1 of 20</vt:lpstr>
      <vt:lpstr>Facebook Own Posts Table - 2 of 20</vt:lpstr>
      <vt:lpstr>Facebook Own Posts Table - 3 of 20</vt:lpstr>
      <vt:lpstr>Facebook Own Posts Table - 4 of 20</vt:lpstr>
      <vt:lpstr>Facebook Own Posts Table - 5 of 20</vt:lpstr>
      <vt:lpstr>Facebook Own Posts Table - 6 of 20</vt:lpstr>
      <vt:lpstr>Facebook Own Posts Table - 7 of 20</vt:lpstr>
      <vt:lpstr>Facebook Own Posts Table - 8 of 20</vt:lpstr>
      <vt:lpstr>Facebook Own Posts Table - 9 of 20</vt:lpstr>
      <vt:lpstr>Facebook Own Posts Table - 10 of 20</vt:lpstr>
      <vt:lpstr>Facebook Own Posts Table - 11 of 20</vt:lpstr>
      <vt:lpstr>Facebook Own Posts Table - 12 of 20</vt:lpstr>
      <vt:lpstr>Facebook Own Posts Table - 13 of 20</vt:lpstr>
      <vt:lpstr>Facebook Own Posts Table - 14 of 20</vt:lpstr>
      <vt:lpstr>Facebook Own Posts Table - 15 of 20</vt:lpstr>
      <vt:lpstr>Facebook Own Posts Table - 16 of 20</vt:lpstr>
      <vt:lpstr>Facebook Own Posts Table - 17 of 20</vt:lpstr>
      <vt:lpstr>Facebook Own Posts Table - 18 of 20</vt:lpstr>
      <vt:lpstr>Facebook Own Posts Table - 19 of 20</vt:lpstr>
      <vt:lpstr>Facebook Own Posts Table - 20 of 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2018-03-11T12:19:42Z</dcterms:created>
  <dcterms:modified xsi:type="dcterms:W3CDTF">2018-03-11T12:21:33Z</dcterms:modified>
</cp:coreProperties>
</file>