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6545-4C17-A6E5-68F071652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98664"/>
        <c:axId val="284422760"/>
      </c:lineChart>
      <c:catAx>
        <c:axId val="33519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22760"/>
        <c:crosses val="autoZero"/>
        <c:auto val="1"/>
        <c:lblAlgn val="ctr"/>
        <c:lblOffset val="100"/>
        <c:noMultiLvlLbl val="0"/>
      </c:catAx>
      <c:valAx>
        <c:axId val="2844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9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8F822-3E0A-413A-967C-4A8D64D42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07F08F-904B-44D1-B366-1C23EDBAB6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876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B3E74-B65F-48CA-BFB6-4F3078721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738BD-FA68-46BD-B33F-907B6881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05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2018-03-03T17:43:52Z</dcterms:created>
  <dcterms:modified xsi:type="dcterms:W3CDTF">2018-03-03T17:44:01Z</dcterms:modified>
</cp:coreProperties>
</file>