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09" d="100"/>
          <a:sy n="109" d="100"/>
        </p:scale>
        <p:origin x="2160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397E23-597B-4E06-807F-03AB72A716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4152596"/>
              </p:ext>
            </p:extLst>
          </p:nvPr>
        </p:nvGraphicFramePr>
        <p:xfrm>
          <a:off x="457200" y="1468438"/>
          <a:ext cx="8229600" cy="4638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233310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74312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73140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90913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4506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6721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- 2018-06-14 20:35:18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جنرال_إلكتريك تهنئكم بعيد الفطر المبارك، و تتمنى لكم أياماً مُفرحة. 
#عيد_سعيد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https://t.co/Ej1zzPzVyM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849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- 2018-06-13 15:17:06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لقد إكتشفت الشركة مؤخراً حدث إنشاء حسابات وهمية بأسماء بعض موظفي شركة جنرال إلكتريك في المملكة العربية السعودية و نشر أمور غير لائقة على هذه الحسابات.
نعمل الآن مع شركة تويتر و الجهات المختصة السعودية لعمل اللازم و إغلاق هذه الحسابات. 
وشكراً.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2745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- 2018-06-13 10:36:25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قام البيولوجيون في جامعة كاليفورنيا الأمريكية بحقن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RNA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حلزون بحري إلى الآخر، حيث تمكنوا من نقل ذاكرتهم بشكل كامل، و ذلك، بالمختصر المفيد، عبر إستخدام حمض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ribonucleic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لزراعة ذاكرة زائفة.
لقراءة المقال بالكامل بإمكانك زيارة: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https://t.co/9FPriMyYnu https://t.co/1kbfeqqhyf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367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- 2018-06-12 14:05:15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قام باحثون في جامعة تورنتو بتطوير جهاز محمول يقوم بطباعة الجلد بإستخدام مواد بيولوجية، مما يمثل قفزة كبيرة للأطباء الذين يعالجون الحروق الجلدية. 
لقراءة المقال بالكامل: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https://t.co/9FPriMyYnu https://t.co/jO27nhPwBo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251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- 2018-06-11 16:05:26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طور فريق من مختبر علوم الكمبيوتر والذكاء الاصطناعي التابع لـ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 ،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CSAIL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تقنية تسمح للسيارات ذاتية القيادة بالتنقل بشكل سلس بالطرق الجديدة بدون رسم ثلاثي الأبعاد مسبق لها. 
لقراءة المقال بالكامل: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https://t.co/9FPriMyYnu https://t.co/jhbv8Tgnl0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55864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8E1BCB7-CE66-4476-9331-CEB740206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| General Electric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2AFB68-59B3-493E-9457-2E3D7E6CA8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469835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A0E18F-EB92-4997-9E37-C60A60EBCD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162125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9765172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97618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54941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07200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81654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7962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- 2018-06-10 10:24:54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الحياة على الأرض تتحصل على أهمية كبيرة بالمقارنة من حياة البحار، و التي تخضع لإهمال متواصل..
لهذا تم تخصيص 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June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كل سنة لليوم العالمي للمحيطات.. لدراسة و إنشاء حلول لهذا العالم الساحر المتواجد معنا. 
#جنرال_إلكتريك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https://t.co/ZX37WXdUaz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431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- 2018-06-07 14:27:17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تقنية5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متوقع إستخدامها في 2020 حيث ستستطيع إرسال أكثر من 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GB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الثانية!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https://t.co/NEjh2liDTY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806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- 2018-06-05 15:34:21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اليوم العالمي للبيئة لهذه السنة 2018 يركز على مشكلة و آثار تلوث البلاستيك و كيفية الوصول الى حلول لحل قضية الإتلاف التي تشكل خطراً علينا جميعاً.
و تُعتبر الدولة المضيفة لهذه السنة هي الهند.
#جنرال_إلكتريك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https://t.co/fWDiBcTSbx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153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- 2018-06-05 11:31:11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اليوم العالمي للبيئة بدأ كنوع من التوعية ضد المشاكل كالتلوث البحري و الإحتباس الحراري و غيرها من الأمور التي تشكل خطراً تدريجياً على الكرة الأرضية. 
#جنرال_إلكتريك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https://t.co/gXl9U0uvzv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0524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- 2018-06-03 00:17:36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مجالات الإبداع كثيرة في العالم، ومع ذلك.. نعتقد أحياناً بأن كل الإختراعات تم تطويرها.. و بأن الأفكار إما إنتهت أو قاربت على الإنتهاء.
ماهو الإختراع الذي تعتقد بإنه قد يزيد على العالم؟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https://t.co/MNVT8GwklY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53801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7D112C4-9EA1-478A-B3AC-58A0647DD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| General Electric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1BB599-E79C-4A3D-97CB-37267A71C8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1447594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20180708_103909</Template>
  <TotalTime>0</TotalTime>
  <Words>196</Words>
  <Application>Microsoft Office PowerPoint</Application>
  <PresentationFormat>On-screen Show (4:3)</PresentationFormat>
  <Paragraphs>64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Calibri</vt:lpstr>
      <vt:lpstr>Arial</vt:lpstr>
      <vt:lpstr>Lato</vt:lpstr>
      <vt:lpstr>quintly_template</vt:lpstr>
      <vt:lpstr>Own Tweets Table (Top 10) | General Electric - 1 of 2</vt:lpstr>
      <vt:lpstr>Own Tweets Table (Top 10) | General Electric - 2 of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Tweets Table (Top 10) | General Electric - 1 of 2</dc:title>
  <dc:creator>Administrator</dc:creator>
  <cp:lastModifiedBy>Administrator</cp:lastModifiedBy>
  <cp:revision>1</cp:revision>
  <dcterms:created xsi:type="dcterms:W3CDTF">2018-07-08T10:40:47Z</dcterms:created>
  <dcterms:modified xsi:type="dcterms:W3CDTF">2018-07-08T10:41:13Z</dcterms:modified>
</cp:coreProperties>
</file>