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46F-40A9-875F-1C68256EEC2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A46F-40A9-875F-1C68256EEC2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A46F-40A9-875F-1C68256EEC2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A46F-40A9-875F-1C68256EEC2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A46F-40A9-875F-1C68256EE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51728"/>
        <c:axId val="170760336"/>
      </c:lineChart>
      <c:dateAx>
        <c:axId val="27685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60336"/>
        <c:crosses val="autoZero"/>
        <c:auto val="1"/>
        <c:lblOffset val="100"/>
        <c:baseTimeUnit val="days"/>
      </c:dateAx>
      <c:valAx>
        <c:axId val="17076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66D7D-F64F-4BB3-8038-0070E1BB8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21490-2F04-499E-B319-AD57D4E36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7541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0E13C-31D7-4712-A569-821E122D6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26304-DD95-4EB3-8E58-137486DA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906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20180705_144921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Al Rabie Juice + Comp.</dc:title>
  <dc:creator>Administrator</dc:creator>
  <cp:lastModifiedBy>Administrator</cp:lastModifiedBy>
  <cp:revision>1</cp:revision>
  <dcterms:created xsi:type="dcterms:W3CDTF">2018-07-05T14:52:19Z</dcterms:created>
  <dcterms:modified xsi:type="dcterms:W3CDTF">2018-07-05T14:52:24Z</dcterms:modified>
</cp:coreProperties>
</file>