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8.1616774152148006E-2</c:v>
                </c:pt>
                <c:pt idx="1">
                  <c:v>0.14498071936906001</c:v>
                </c:pt>
                <c:pt idx="2">
                  <c:v>7.2858457596227E-2</c:v>
                </c:pt>
                <c:pt idx="3">
                  <c:v>9.3732080631643996E-2</c:v>
                </c:pt>
                <c:pt idx="4">
                  <c:v>7.5570728186001995E-2</c:v>
                </c:pt>
                <c:pt idx="5">
                  <c:v>3.2244286565081E-2</c:v>
                </c:pt>
                <c:pt idx="6">
                  <c:v>6.8887719034368994E-2</c:v>
                </c:pt>
                <c:pt idx="7">
                  <c:v>0.10620022804468</c:v>
                </c:pt>
                <c:pt idx="8">
                  <c:v>0.20758310093051</c:v>
                </c:pt>
                <c:pt idx="9">
                  <c:v>9.1558561377329997E-2</c:v>
                </c:pt>
                <c:pt idx="10">
                  <c:v>6.9731335020324997E-2</c:v>
                </c:pt>
                <c:pt idx="11">
                  <c:v>5.176731195223E-2</c:v>
                </c:pt>
                <c:pt idx="12">
                  <c:v>2.1973721836762002E-2</c:v>
                </c:pt>
                <c:pt idx="13">
                  <c:v>1.7961229832498999E-2</c:v>
                </c:pt>
                <c:pt idx="14">
                  <c:v>6.8938527304473002E-2</c:v>
                </c:pt>
                <c:pt idx="15">
                  <c:v>2.0170880473985998E-2</c:v>
                </c:pt>
                <c:pt idx="16">
                  <c:v>1.8968076426294E-2</c:v>
                </c:pt>
                <c:pt idx="17">
                  <c:v>2.7702916334181E-2</c:v>
                </c:pt>
                <c:pt idx="18">
                  <c:v>7.2291987336854005E-2</c:v>
                </c:pt>
                <c:pt idx="19">
                  <c:v>9.4011582709099997E-2</c:v>
                </c:pt>
                <c:pt idx="20">
                  <c:v>2.411200024112E-2</c:v>
                </c:pt>
                <c:pt idx="21">
                  <c:v>2.7132215285083999E-2</c:v>
                </c:pt>
                <c:pt idx="22">
                  <c:v>7.5977990502751003E-2</c:v>
                </c:pt>
                <c:pt idx="23">
                  <c:v>3.7993462712129999E-2</c:v>
                </c:pt>
                <c:pt idx="24">
                  <c:v>1.3966298213338</c:v>
                </c:pt>
                <c:pt idx="25">
                  <c:v>0.10716514080705</c:v>
                </c:pt>
                <c:pt idx="26">
                  <c:v>0.13262441184281001</c:v>
                </c:pt>
                <c:pt idx="27">
                  <c:v>5.3706011512670002E-2</c:v>
                </c:pt>
                <c:pt idx="28">
                  <c:v>7.6814218902798007E-2</c:v>
                </c:pt>
                <c:pt idx="29">
                  <c:v>7.5056513139305003E-2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C7-4C4B-9136-8093A2671F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1.1161752395126E-2</c:v>
                </c:pt>
                <c:pt idx="1">
                  <c:v>3.3446058939387999E-2</c:v>
                </c:pt>
                <c:pt idx="2">
                  <c:v>1.7701085443919</c:v>
                </c:pt>
                <c:pt idx="3">
                  <c:v>4.0745267992740003E-2</c:v>
                </c:pt>
                <c:pt idx="4">
                  <c:v>4.5273953617295998E-2</c:v>
                </c:pt>
                <c:pt idx="5">
                  <c:v>5.1669096344410997E-2</c:v>
                </c:pt>
                <c:pt idx="6">
                  <c:v>2.4904073199528001E-2</c:v>
                </c:pt>
                <c:pt idx="7">
                  <c:v>0</c:v>
                </c:pt>
                <c:pt idx="8">
                  <c:v>0.54713882378992995</c:v>
                </c:pt>
                <c:pt idx="9">
                  <c:v>0</c:v>
                </c:pt>
                <c:pt idx="10">
                  <c:v>2.9497981231908998E-2</c:v>
                </c:pt>
                <c:pt idx="11">
                  <c:v>0</c:v>
                </c:pt>
                <c:pt idx="12">
                  <c:v>9.2237308146399001E-3</c:v>
                </c:pt>
                <c:pt idx="13">
                  <c:v>0.12905294587661001</c:v>
                </c:pt>
                <c:pt idx="14">
                  <c:v>9.6106321050030002E-3</c:v>
                </c:pt>
                <c:pt idx="15">
                  <c:v>8.2554829153994994E-2</c:v>
                </c:pt>
                <c:pt idx="16">
                  <c:v>2.3534523335384999E-2</c:v>
                </c:pt>
                <c:pt idx="17">
                  <c:v>1.9200883240629001E-2</c:v>
                </c:pt>
                <c:pt idx="18">
                  <c:v>1.3430510538473999E-2</c:v>
                </c:pt>
                <c:pt idx="19">
                  <c:v>8.3110715345799998E-3</c:v>
                </c:pt>
                <c:pt idx="20">
                  <c:v>1.4175851437076999E-2</c:v>
                </c:pt>
                <c:pt idx="21">
                  <c:v>2.2935779816513999E-2</c:v>
                </c:pt>
                <c:pt idx="22">
                  <c:v>2.2824636561555998E-2</c:v>
                </c:pt>
                <c:pt idx="23">
                  <c:v>1.3966968120394999E-2</c:v>
                </c:pt>
                <c:pt idx="24">
                  <c:v>0.23209825145711999</c:v>
                </c:pt>
                <c:pt idx="25">
                  <c:v>1.5689282476815E-2</c:v>
                </c:pt>
                <c:pt idx="26">
                  <c:v>1.7549401565407002E-2</c:v>
                </c:pt>
                <c:pt idx="27">
                  <c:v>4.0841808008495002E-3</c:v>
                </c:pt>
                <c:pt idx="28">
                  <c:v>0</c:v>
                </c:pt>
                <c:pt idx="29">
                  <c:v>2.6206824257036999E-2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C7-4C4B-9136-8093A2671F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4.6091118595993998E-2</c:v>
                </c:pt>
                <c:pt idx="4">
                  <c:v>4.2535091450447003E-2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4.6102560465281002E-2</c:v>
                </c:pt>
                <c:pt idx="13">
                  <c:v>1.7737415303842E-2</c:v>
                </c:pt>
                <c:pt idx="14">
                  <c:v>1.8921923413515E-2</c:v>
                </c:pt>
                <c:pt idx="15">
                  <c:v>0</c:v>
                </c:pt>
                <c:pt idx="16">
                  <c:v>4.2584903651655001E-2</c:v>
                </c:pt>
                <c:pt idx="17">
                  <c:v>0</c:v>
                </c:pt>
                <c:pt idx="18">
                  <c:v>7.0974839419426002E-3</c:v>
                </c:pt>
                <c:pt idx="19">
                  <c:v>3.7260468417316998E-2</c:v>
                </c:pt>
                <c:pt idx="20">
                  <c:v>4.2581881409460003E-2</c:v>
                </c:pt>
                <c:pt idx="21">
                  <c:v>4.7904616585643003E-2</c:v>
                </c:pt>
                <c:pt idx="22">
                  <c:v>2.8382885120272001E-2</c:v>
                </c:pt>
                <c:pt idx="23">
                  <c:v>0</c:v>
                </c:pt>
                <c:pt idx="24">
                  <c:v>2.4840312278210999E-2</c:v>
                </c:pt>
                <c:pt idx="25">
                  <c:v>6.0339319940370999E-2</c:v>
                </c:pt>
                <c:pt idx="26">
                  <c:v>0</c:v>
                </c:pt>
                <c:pt idx="27">
                  <c:v>0</c:v>
                </c:pt>
                <c:pt idx="28">
                  <c:v>7.0969802349099997E-2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C7-4C4B-9136-8093A2671F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1.3776084392076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6.6267259916422003E-2</c:v>
                </c:pt>
                <c:pt idx="10">
                  <c:v>0.37050058144252002</c:v>
                </c:pt>
                <c:pt idx="11">
                  <c:v>0</c:v>
                </c:pt>
                <c:pt idx="12">
                  <c:v>0.42442756346138</c:v>
                </c:pt>
                <c:pt idx="13">
                  <c:v>8.6470127273218997E-2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8.3746437399538007E-2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C7-4C4B-9136-8093A2671F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0.13780431786863001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0.69124423963133996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0.30295968305755999</c:v>
                </c:pt>
                <c:pt idx="25">
                  <c:v>0</c:v>
                </c:pt>
                <c:pt idx="26">
                  <c:v>0</c:v>
                </c:pt>
                <c:pt idx="27">
                  <c:v>0.40370458323439001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C7-4C4B-9136-8093A2671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424288"/>
        <c:axId val="348424616"/>
      </c:lineChart>
      <c:dateAx>
        <c:axId val="34842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24616"/>
        <c:crosses val="autoZero"/>
        <c:auto val="1"/>
        <c:lblOffset val="100"/>
        <c:baseTimeUnit val="days"/>
      </c:dateAx>
      <c:valAx>
        <c:axId val="34842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2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80694-4C90-4DFB-801E-DF23FC03D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AEEA0A-343A-4FC3-8F26-5057D3AAF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4077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988A6-82C7-4AD4-8949-6432D6838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90915-BFEC-47E5-A189-B0A7BD4FB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676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20180705_142536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 + Comp.</dc:title>
  <dc:creator>Administrator</dc:creator>
  <cp:lastModifiedBy>Administrator</cp:lastModifiedBy>
  <cp:revision>1</cp:revision>
  <dcterms:created xsi:type="dcterms:W3CDTF">2018-07-05T14:28:33Z</dcterms:created>
  <dcterms:modified xsi:type="dcterms:W3CDTF">2018-07-05T14:28:38Z</dcterms:modified>
</cp:coreProperties>
</file>