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0ED868-A6E4-45A9-9B8A-FF62B968D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537697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60154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505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203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4597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9236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098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445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5800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413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996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956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6304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7763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974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33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301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45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06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0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97973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25AE8AB-7B10-406D-A8AD-29066B45B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Rabie Juice + Comp.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7B42D-E1ED-4B1D-B230-5D30B9C41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2380670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20180705_142532</Template>
  <TotalTime>0</TotalTime>
  <Words>130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 Rabie Juice + Comp.</dc:title>
  <dc:creator>Administrator</dc:creator>
  <cp:lastModifiedBy>Administrator</cp:lastModifiedBy>
  <cp:revision>1</cp:revision>
  <dcterms:created xsi:type="dcterms:W3CDTF">2018-07-05T14:25:33Z</dcterms:created>
  <dcterms:modified xsi:type="dcterms:W3CDTF">2018-07-05T14:25:52Z</dcterms:modified>
</cp:coreProperties>
</file>