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777B7C-A15F-41E8-A5EB-F61580AB3B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8686310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71252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3243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1037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1491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8996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857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341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64618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4843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685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994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3979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977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23651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9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4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39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914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688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8260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8E1B7B2-2133-438E-8684-476032B7F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 Rabie Juice + Comp.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C2253-29B6-4070-9CC8-5787DE93E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74786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20180705_141922</Template>
  <TotalTime>0</TotalTime>
  <Words>130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 Rabie Juice + Comp.</dc:title>
  <dc:creator>Administrator</dc:creator>
  <cp:lastModifiedBy>Administrator</cp:lastModifiedBy>
  <cp:revision>1</cp:revision>
  <dcterms:created xsi:type="dcterms:W3CDTF">2018-07-05T14:22:40Z</dcterms:created>
  <dcterms:modified xsi:type="dcterms:W3CDTF">2018-07-05T14:22:59Z</dcterms:modified>
</cp:coreProperties>
</file>