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0.10655591074192</c:v>
                </c:pt>
                <c:pt idx="1">
                  <c:v>8.3522391770518997E-2</c:v>
                </c:pt>
                <c:pt idx="2">
                  <c:v>7.8406713477803994E-2</c:v>
                </c:pt>
                <c:pt idx="3">
                  <c:v>8.1448069098989995E-2</c:v>
                </c:pt>
                <c:pt idx="4">
                  <c:v>7.2468542064694996E-2</c:v>
                </c:pt>
                <c:pt idx="5">
                  <c:v>7.9773845021879994E-2</c:v>
                </c:pt>
                <c:pt idx="6">
                  <c:v>7.6614713120463002E-2</c:v>
                </c:pt>
                <c:pt idx="7">
                  <c:v>7.8102646983768995E-2</c:v>
                </c:pt>
                <c:pt idx="8">
                  <c:v>7.2632864052913998E-2</c:v>
                </c:pt>
                <c:pt idx="9">
                  <c:v>7.7598986966459005E-2</c:v>
                </c:pt>
                <c:pt idx="10">
                  <c:v>8.1782235509692006E-2</c:v>
                </c:pt>
                <c:pt idx="11">
                  <c:v>5.3577554473726002E-2</c:v>
                </c:pt>
                <c:pt idx="12">
                  <c:v>4.6614478996517002E-2</c:v>
                </c:pt>
                <c:pt idx="13">
                  <c:v>4.7362888289045002E-2</c:v>
                </c:pt>
                <c:pt idx="14">
                  <c:v>4.4261411746594002E-2</c:v>
                </c:pt>
                <c:pt idx="15">
                  <c:v>4.7704233750745E-2</c:v>
                </c:pt>
                <c:pt idx="16">
                  <c:v>2.3456215704898E-2</c:v>
                </c:pt>
                <c:pt idx="17">
                  <c:v>5.6896816853760003E-2</c:v>
                </c:pt>
                <c:pt idx="18">
                  <c:v>4.2648347088386003E-2</c:v>
                </c:pt>
                <c:pt idx="19">
                  <c:v>5.6072110270029001E-2</c:v>
                </c:pt>
                <c:pt idx="20">
                  <c:v>4.6444679013529999E-2</c:v>
                </c:pt>
                <c:pt idx="21">
                  <c:v>2.7240011356398999E-2</c:v>
                </c:pt>
                <c:pt idx="22">
                  <c:v>4.2574899220227003E-2</c:v>
                </c:pt>
                <c:pt idx="23">
                  <c:v>5.3291824497370001E-2</c:v>
                </c:pt>
                <c:pt idx="24">
                  <c:v>6.4375955580591004E-2</c:v>
                </c:pt>
                <c:pt idx="25">
                  <c:v>0.11181955693414999</c:v>
                </c:pt>
                <c:pt idx="26">
                  <c:v>0.10672195297349001</c:v>
                </c:pt>
                <c:pt idx="27">
                  <c:v>0.11616088282271</c:v>
                </c:pt>
                <c:pt idx="28">
                  <c:v>3.8929811839243003E-2</c:v>
                </c:pt>
                <c:pt idx="29">
                  <c:v>0.12590037846416999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D7-4C8E-95F9-6E4D1AC7F2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0.22239770511354001</c:v>
                </c:pt>
                <c:pt idx="1">
                  <c:v>9.4872083487433007E-2</c:v>
                </c:pt>
                <c:pt idx="2">
                  <c:v>7.0685001927772995E-2</c:v>
                </c:pt>
                <c:pt idx="3">
                  <c:v>7.7056443845117006E-2</c:v>
                </c:pt>
                <c:pt idx="4">
                  <c:v>8.5017645171638997E-2</c:v>
                </c:pt>
                <c:pt idx="5">
                  <c:v>8.0137194877631004E-2</c:v>
                </c:pt>
                <c:pt idx="6">
                  <c:v>5.6051118620182E-2</c:v>
                </c:pt>
                <c:pt idx="7">
                  <c:v>5.4419155542751001E-2</c:v>
                </c:pt>
                <c:pt idx="8">
                  <c:v>4.4791400051189999E-2</c:v>
                </c:pt>
                <c:pt idx="9">
                  <c:v>1.2791813239527E-2</c:v>
                </c:pt>
                <c:pt idx="10">
                  <c:v>2.0784037858924E-2</c:v>
                </c:pt>
                <c:pt idx="11">
                  <c:v>1.9181279071625999E-2</c:v>
                </c:pt>
                <c:pt idx="12">
                  <c:v>9.5888002812715006E-3</c:v>
                </c:pt>
                <c:pt idx="13">
                  <c:v>5.5929305358027002E-2</c:v>
                </c:pt>
                <c:pt idx="14">
                  <c:v>0.97901427795701002</c:v>
                </c:pt>
                <c:pt idx="15">
                  <c:v>0.96319610293071001</c:v>
                </c:pt>
                <c:pt idx="16">
                  <c:v>0.83338555047309004</c:v>
                </c:pt>
                <c:pt idx="17">
                  <c:v>-1.5535669898086E-3</c:v>
                </c:pt>
                <c:pt idx="18">
                  <c:v>1.7089502384762E-2</c:v>
                </c:pt>
                <c:pt idx="19">
                  <c:v>-1.087327969182E-2</c:v>
                </c:pt>
                <c:pt idx="20">
                  <c:v>-3.1069891721426999E-3</c:v>
                </c:pt>
                <c:pt idx="21">
                  <c:v>-1.8642514253756001E-2</c:v>
                </c:pt>
                <c:pt idx="22">
                  <c:v>-1.8645990335162E-2</c:v>
                </c:pt>
                <c:pt idx="23">
                  <c:v>-3.1082446188514998E-2</c:v>
                </c:pt>
                <c:pt idx="24">
                  <c:v>-9.3276331130976008E-3</c:v>
                </c:pt>
                <c:pt idx="25">
                  <c:v>-4.3533015127723E-2</c:v>
                </c:pt>
                <c:pt idx="26">
                  <c:v>-3.5774836291238003E-2</c:v>
                </c:pt>
                <c:pt idx="27">
                  <c:v>-3.7343623576274E-2</c:v>
                </c:pt>
                <c:pt idx="28">
                  <c:v>-4.6696967810223996E-3</c:v>
                </c:pt>
                <c:pt idx="29">
                  <c:v>-5.1369063370744997E-2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D7-4C8E-95F9-6E4D1AC7F2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-0.27964659155386001</c:v>
                </c:pt>
                <c:pt idx="1">
                  <c:v>1.5598455598456</c:v>
                </c:pt>
                <c:pt idx="2">
                  <c:v>-0.12805736970163001</c:v>
                </c:pt>
                <c:pt idx="3">
                  <c:v>-0.33898576740608</c:v>
                </c:pt>
                <c:pt idx="4">
                  <c:v>-0.16001801207774</c:v>
                </c:pt>
                <c:pt idx="5">
                  <c:v>-0.11114511686344999</c:v>
                </c:pt>
                <c:pt idx="6">
                  <c:v>-3.0639231116557999E-2</c:v>
                </c:pt>
                <c:pt idx="7">
                  <c:v>0.21776652202668001</c:v>
                </c:pt>
                <c:pt idx="8">
                  <c:v>-0.22493883595158001</c:v>
                </c:pt>
                <c:pt idx="9">
                  <c:v>-0.28432807830515999</c:v>
                </c:pt>
                <c:pt idx="10">
                  <c:v>-0.10879764447033</c:v>
                </c:pt>
                <c:pt idx="11">
                  <c:v>-1.1373436607970999</c:v>
                </c:pt>
                <c:pt idx="12">
                  <c:v>1.8429782528566001</c:v>
                </c:pt>
                <c:pt idx="13">
                  <c:v>-0.58430852133348998</c:v>
                </c:pt>
                <c:pt idx="14">
                  <c:v>-0.28112953397217999</c:v>
                </c:pt>
                <c:pt idx="15">
                  <c:v>-0.22594332351676999</c:v>
                </c:pt>
                <c:pt idx="16">
                  <c:v>-0.15205415404631001</c:v>
                </c:pt>
                <c:pt idx="17">
                  <c:v>1.6694422841228001E-2</c:v>
                </c:pt>
                <c:pt idx="18">
                  <c:v>0.32365489838458</c:v>
                </c:pt>
                <c:pt idx="19">
                  <c:v>0.21872603245586</c:v>
                </c:pt>
                <c:pt idx="20">
                  <c:v>1.1965209785962001</c:v>
                </c:pt>
                <c:pt idx="21">
                  <c:v>-1.4512585977168999</c:v>
                </c:pt>
                <c:pt idx="22">
                  <c:v>-0.1729640186119</c:v>
                </c:pt>
                <c:pt idx="23">
                  <c:v>2.7701856280606001</c:v>
                </c:pt>
                <c:pt idx="24">
                  <c:v>2.0975229441306999E-2</c:v>
                </c:pt>
                <c:pt idx="25">
                  <c:v>-0.13690391402751001</c:v>
                </c:pt>
                <c:pt idx="26">
                  <c:v>-6.7357143423168994E-2</c:v>
                </c:pt>
                <c:pt idx="27">
                  <c:v>0.44921813049131998</c:v>
                </c:pt>
                <c:pt idx="28">
                  <c:v>-2.8814007554796E-2</c:v>
                </c:pt>
                <c:pt idx="29">
                  <c:v>0.78333517585558998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D7-4C8E-95F9-6E4D1AC7F2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8.6713759993231998E-2</c:v>
                </c:pt>
                <c:pt idx="1">
                  <c:v>3.3810198000972E-2</c:v>
                </c:pt>
                <c:pt idx="2">
                  <c:v>5.4923002175796001E-2</c:v>
                </c:pt>
                <c:pt idx="3">
                  <c:v>5.9115380555261998E-2</c:v>
                </c:pt>
                <c:pt idx="4">
                  <c:v>0.18779144599413</c:v>
                </c:pt>
                <c:pt idx="5">
                  <c:v>9.0560633503221993E-2</c:v>
                </c:pt>
                <c:pt idx="6">
                  <c:v>8.6270384008416995E-2</c:v>
                </c:pt>
                <c:pt idx="7">
                  <c:v>3.3637472143967999E-2</c:v>
                </c:pt>
                <c:pt idx="8">
                  <c:v>0.1050817536043</c:v>
                </c:pt>
                <c:pt idx="9">
                  <c:v>8.8176016123614004E-2</c:v>
                </c:pt>
                <c:pt idx="10">
                  <c:v>8.1805596341821996E-2</c:v>
                </c:pt>
                <c:pt idx="11">
                  <c:v>4.1917297172678003E-2</c:v>
                </c:pt>
                <c:pt idx="12">
                  <c:v>6.2849600905033998E-2</c:v>
                </c:pt>
                <c:pt idx="13">
                  <c:v>9.0027845822079997E-2</c:v>
                </c:pt>
                <c:pt idx="14">
                  <c:v>0.10668116972765</c:v>
                </c:pt>
                <c:pt idx="15">
                  <c:v>0.13164218400652</c:v>
                </c:pt>
                <c:pt idx="16">
                  <c:v>9.5993322203673001E-2</c:v>
                </c:pt>
                <c:pt idx="17">
                  <c:v>1.876329066422E-2</c:v>
                </c:pt>
                <c:pt idx="18">
                  <c:v>0.13340281396560999</c:v>
                </c:pt>
                <c:pt idx="19">
                  <c:v>0.13530672994858001</c:v>
                </c:pt>
                <c:pt idx="20">
                  <c:v>8.7310826542491005E-2</c:v>
                </c:pt>
                <c:pt idx="21">
                  <c:v>3.9463299131807003E-2</c:v>
                </c:pt>
                <c:pt idx="22">
                  <c:v>0.10173362400083</c:v>
                </c:pt>
                <c:pt idx="23">
                  <c:v>6.6370763678599995E-2</c:v>
                </c:pt>
                <c:pt idx="24">
                  <c:v>0.11192637731625001</c:v>
                </c:pt>
                <c:pt idx="25">
                  <c:v>9.1097308488612999E-2</c:v>
                </c:pt>
                <c:pt idx="26">
                  <c:v>8.6877378785371995E-2</c:v>
                </c:pt>
                <c:pt idx="27">
                  <c:v>9.5068821559954997E-2</c:v>
                </c:pt>
                <c:pt idx="28">
                  <c:v>2.2712256359432002E-2</c:v>
                </c:pt>
                <c:pt idx="29">
                  <c:v>0.10527836839172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D7-4C8E-95F9-6E4D1AC7F2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8.4427767354597005E-2</c:v>
                </c:pt>
                <c:pt idx="1">
                  <c:v>0.1405942450089</c:v>
                </c:pt>
                <c:pt idx="2">
                  <c:v>0.27143391988019</c:v>
                </c:pt>
                <c:pt idx="3">
                  <c:v>0.10267898814524</c:v>
                </c:pt>
                <c:pt idx="4">
                  <c:v>0.10257366654232999</c:v>
                </c:pt>
                <c:pt idx="5">
                  <c:v>0.28877503493245998</c:v>
                </c:pt>
                <c:pt idx="6">
                  <c:v>0.46442504179825</c:v>
                </c:pt>
                <c:pt idx="7">
                  <c:v>0.63794378698224996</c:v>
                </c:pt>
                <c:pt idx="8">
                  <c:v>0.63389986219567995</c:v>
                </c:pt>
                <c:pt idx="9">
                  <c:v>0.38342158115757002</c:v>
                </c:pt>
                <c:pt idx="10">
                  <c:v>0.51837031647872001</c:v>
                </c:pt>
                <c:pt idx="11">
                  <c:v>0.18999366687777</c:v>
                </c:pt>
                <c:pt idx="12">
                  <c:v>7.2241285894888999E-2</c:v>
                </c:pt>
                <c:pt idx="13">
                  <c:v>-1.8047283883774998E-2</c:v>
                </c:pt>
                <c:pt idx="14">
                  <c:v>-2.7075812274368002E-2</c:v>
                </c:pt>
                <c:pt idx="15">
                  <c:v>9.0277150853119003E-3</c:v>
                </c:pt>
                <c:pt idx="16">
                  <c:v>-8.1242101462357996E-2</c:v>
                </c:pt>
                <c:pt idx="17">
                  <c:v>9.0342397687234993E-3</c:v>
                </c:pt>
                <c:pt idx="18">
                  <c:v>7.2267389340559998E-2</c:v>
                </c:pt>
                <c:pt idx="19">
                  <c:v>-1.8053800324967999E-2</c:v>
                </c:pt>
                <c:pt idx="20">
                  <c:v>0</c:v>
                </c:pt>
                <c:pt idx="21">
                  <c:v>2.7085590465872E-2</c:v>
                </c:pt>
                <c:pt idx="22">
                  <c:v>-2.7078256160302999E-2</c:v>
                </c:pt>
                <c:pt idx="23">
                  <c:v>-1.8057060310581002E-2</c:v>
                </c:pt>
                <c:pt idx="24">
                  <c:v>0</c:v>
                </c:pt>
                <c:pt idx="25">
                  <c:v>3.6120642947444E-2</c:v>
                </c:pt>
                <c:pt idx="26">
                  <c:v>-4.5134500812421E-2</c:v>
                </c:pt>
                <c:pt idx="27">
                  <c:v>-2.7092928745597E-2</c:v>
                </c:pt>
                <c:pt idx="28">
                  <c:v>-2.7100271002710001E-2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9D7-4C8E-95F9-6E4D1AC7F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18616"/>
        <c:axId val="281219600"/>
      </c:lineChart>
      <c:dateAx>
        <c:axId val="281218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9600"/>
        <c:crosses val="autoZero"/>
        <c:auto val="1"/>
        <c:lblOffset val="100"/>
        <c:baseTimeUnit val="days"/>
      </c:dateAx>
      <c:valAx>
        <c:axId val="28121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CC33C-390E-479B-9629-2770A6D3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335E77-6909-4139-A9AB-672FD49A25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582251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0FD64-F76C-4556-BA57-2B0334AF5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1977B-EB7E-4821-928D-3967E1195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858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20180705_141539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 Rabie Juice + Comp.</dc:title>
  <dc:creator>Administrator</dc:creator>
  <cp:lastModifiedBy>Administrator</cp:lastModifiedBy>
  <cp:revision>1</cp:revision>
  <dcterms:created xsi:type="dcterms:W3CDTF">2018-07-05T14:17:48Z</dcterms:created>
  <dcterms:modified xsi:type="dcterms:W3CDTF">2018-07-05T14:17:52Z</dcterms:modified>
</cp:coreProperties>
</file>