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1.0075000000000001</c:v>
                </c:pt>
                <c:pt idx="1">
                  <c:v>0.64890000000000003</c:v>
                </c:pt>
                <c:pt idx="2">
                  <c:v>0.39579999999999999</c:v>
                </c:pt>
                <c:pt idx="3">
                  <c:v>1.1588000000000001</c:v>
                </c:pt>
                <c:pt idx="4">
                  <c:v>0.52039999999999997</c:v>
                </c:pt>
                <c:pt idx="5">
                  <c:v>0.28149999999999997</c:v>
                </c:pt>
                <c:pt idx="6">
                  <c:v>1.2354000000000001</c:v>
                </c:pt>
                <c:pt idx="7">
                  <c:v>0.52539999999999998</c:v>
                </c:pt>
                <c:pt idx="8">
                  <c:v>0.36259999999999998</c:v>
                </c:pt>
                <c:pt idx="9">
                  <c:v>1.1823999999999999</c:v>
                </c:pt>
                <c:pt idx="10">
                  <c:v>0.46210000000000001</c:v>
                </c:pt>
                <c:pt idx="11">
                  <c:v>0.39779999999999999</c:v>
                </c:pt>
                <c:pt idx="12">
                  <c:v>0.22720000000000001</c:v>
                </c:pt>
                <c:pt idx="13">
                  <c:v>0.23499999999999999</c:v>
                </c:pt>
                <c:pt idx="14">
                  <c:v>0.1978</c:v>
                </c:pt>
                <c:pt idx="15">
                  <c:v>0.24060000000000001</c:v>
                </c:pt>
                <c:pt idx="16">
                  <c:v>0.22650000000000001</c:v>
                </c:pt>
                <c:pt idx="17">
                  <c:v>0.16309999999999999</c:v>
                </c:pt>
                <c:pt idx="18">
                  <c:v>0.25390000000000001</c:v>
                </c:pt>
                <c:pt idx="19">
                  <c:v>0.36969999999999997</c:v>
                </c:pt>
                <c:pt idx="20">
                  <c:v>0.18379999999999999</c:v>
                </c:pt>
                <c:pt idx="21">
                  <c:v>0</c:v>
                </c:pt>
                <c:pt idx="22">
                  <c:v>0.58479999999999999</c:v>
                </c:pt>
                <c:pt idx="23">
                  <c:v>0.18490000000000001</c:v>
                </c:pt>
                <c:pt idx="24">
                  <c:v>0.47520000000000001</c:v>
                </c:pt>
                <c:pt idx="25">
                  <c:v>0.45100000000000001</c:v>
                </c:pt>
                <c:pt idx="26">
                  <c:v>0.38419999999999999</c:v>
                </c:pt>
                <c:pt idx="27">
                  <c:v>0.29609999999999997</c:v>
                </c:pt>
                <c:pt idx="28">
                  <c:v>0.20530000000000001</c:v>
                </c:pt>
                <c:pt idx="29">
                  <c:v>0.47320000000000001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6B-49E4-BC49-4CE535F28A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0.56179999999999997</c:v>
                </c:pt>
                <c:pt idx="1">
                  <c:v>0</c:v>
                </c:pt>
                <c:pt idx="2">
                  <c:v>0</c:v>
                </c:pt>
                <c:pt idx="3">
                  <c:v>0.87460000000000004</c:v>
                </c:pt>
                <c:pt idx="4">
                  <c:v>0</c:v>
                </c:pt>
                <c:pt idx="5">
                  <c:v>0</c:v>
                </c:pt>
                <c:pt idx="6">
                  <c:v>0.6452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1.8239000000000001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0.2581</c:v>
                </c:pt>
                <c:pt idx="25">
                  <c:v>0</c:v>
                </c:pt>
                <c:pt idx="26">
                  <c:v>0</c:v>
                </c:pt>
                <c:pt idx="27">
                  <c:v>0.27389999999999998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6B-49E4-BC49-4CE535F28A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0.1444</c:v>
                </c:pt>
                <c:pt idx="2">
                  <c:v>0</c:v>
                </c:pt>
                <c:pt idx="3">
                  <c:v>0.10920000000000001</c:v>
                </c:pt>
                <c:pt idx="4">
                  <c:v>0</c:v>
                </c:pt>
                <c:pt idx="5">
                  <c:v>7.3300000000000004E-2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0.2011</c:v>
                </c:pt>
                <c:pt idx="10">
                  <c:v>5.3400000000000003E-2</c:v>
                </c:pt>
                <c:pt idx="11">
                  <c:v>0</c:v>
                </c:pt>
                <c:pt idx="12">
                  <c:v>0.42199999999999999</c:v>
                </c:pt>
                <c:pt idx="13">
                  <c:v>6.8599999999999994E-2</c:v>
                </c:pt>
                <c:pt idx="14">
                  <c:v>6.9699999999999998E-2</c:v>
                </c:pt>
                <c:pt idx="15">
                  <c:v>9.3799999999999994E-2</c:v>
                </c:pt>
                <c:pt idx="16">
                  <c:v>9.2200000000000004E-2</c:v>
                </c:pt>
                <c:pt idx="17">
                  <c:v>0</c:v>
                </c:pt>
                <c:pt idx="18">
                  <c:v>0.10199999999999999</c:v>
                </c:pt>
                <c:pt idx="19">
                  <c:v>0.11990000000000001</c:v>
                </c:pt>
                <c:pt idx="20">
                  <c:v>9.2200000000000004E-2</c:v>
                </c:pt>
                <c:pt idx="21">
                  <c:v>0.15920000000000001</c:v>
                </c:pt>
                <c:pt idx="22">
                  <c:v>5.8900000000000001E-2</c:v>
                </c:pt>
                <c:pt idx="23">
                  <c:v>6.2399999999999997E-2</c:v>
                </c:pt>
                <c:pt idx="24">
                  <c:v>4.5100000000000001E-2</c:v>
                </c:pt>
                <c:pt idx="25">
                  <c:v>3.8399999999999997E-2</c:v>
                </c:pt>
                <c:pt idx="26">
                  <c:v>8.2400000000000001E-2</c:v>
                </c:pt>
                <c:pt idx="27">
                  <c:v>8.7800000000000003E-2</c:v>
                </c:pt>
                <c:pt idx="28">
                  <c:v>0.1547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6B-49E4-BC49-4CE535F28A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0.2621</c:v>
                </c:pt>
                <c:pt idx="1">
                  <c:v>0.25990000000000002</c:v>
                </c:pt>
                <c:pt idx="2">
                  <c:v>2.6398000000000001</c:v>
                </c:pt>
                <c:pt idx="3">
                  <c:v>0.13089999999999999</c:v>
                </c:pt>
                <c:pt idx="4">
                  <c:v>0.157</c:v>
                </c:pt>
                <c:pt idx="5">
                  <c:v>0.1368</c:v>
                </c:pt>
                <c:pt idx="6">
                  <c:v>0.14929999999999999</c:v>
                </c:pt>
                <c:pt idx="7">
                  <c:v>0.19550000000000001</c:v>
                </c:pt>
                <c:pt idx="8">
                  <c:v>0.94520000000000004</c:v>
                </c:pt>
                <c:pt idx="9">
                  <c:v>0</c:v>
                </c:pt>
                <c:pt idx="10">
                  <c:v>0.26840000000000003</c:v>
                </c:pt>
                <c:pt idx="11">
                  <c:v>0</c:v>
                </c:pt>
                <c:pt idx="12">
                  <c:v>0.15290000000000001</c:v>
                </c:pt>
                <c:pt idx="13">
                  <c:v>0.31309999999999999</c:v>
                </c:pt>
                <c:pt idx="14">
                  <c:v>0.12130000000000001</c:v>
                </c:pt>
                <c:pt idx="15">
                  <c:v>0.17649999999999999</c:v>
                </c:pt>
                <c:pt idx="16">
                  <c:v>0.26910000000000001</c:v>
                </c:pt>
                <c:pt idx="17">
                  <c:v>0.20119999999999999</c:v>
                </c:pt>
                <c:pt idx="18">
                  <c:v>0.1875</c:v>
                </c:pt>
                <c:pt idx="19">
                  <c:v>0.1699</c:v>
                </c:pt>
                <c:pt idx="20">
                  <c:v>0</c:v>
                </c:pt>
                <c:pt idx="21">
                  <c:v>0.1142</c:v>
                </c:pt>
                <c:pt idx="22">
                  <c:v>0.1079</c:v>
                </c:pt>
                <c:pt idx="23">
                  <c:v>0.66139999999999999</c:v>
                </c:pt>
                <c:pt idx="24">
                  <c:v>0.49459999999999998</c:v>
                </c:pt>
                <c:pt idx="25">
                  <c:v>0.10970000000000001</c:v>
                </c:pt>
                <c:pt idx="26">
                  <c:v>0.29980000000000001</c:v>
                </c:pt>
                <c:pt idx="27">
                  <c:v>0.1002</c:v>
                </c:pt>
                <c:pt idx="28">
                  <c:v>0</c:v>
                </c:pt>
                <c:pt idx="29">
                  <c:v>0.1197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6B-49E4-BC49-4CE535F28A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1.4088000000000001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1.1480999999999999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0.59109999999999996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6B-49E4-BC49-4CE535F28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180952"/>
        <c:axId val="351181936"/>
      </c:lineChart>
      <c:dateAx>
        <c:axId val="35118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81936"/>
        <c:crosses val="autoZero"/>
        <c:auto val="1"/>
        <c:lblOffset val="100"/>
        <c:baseTimeUnit val="days"/>
      </c:dateAx>
      <c:valAx>
        <c:axId val="3511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8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78AD-A5FE-4C78-B3D0-4BE68787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05684-6E74-4A19-B131-896238A69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7610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64882-25A9-4BA0-83A8-570B733AF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76909-9073-48F4-9E83-8BBEE309A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81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20180705_141408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 + Comp.</dc:title>
  <dc:creator>Administrator</dc:creator>
  <cp:lastModifiedBy>Administrator</cp:lastModifiedBy>
  <cp:revision>1</cp:revision>
  <dcterms:created xsi:type="dcterms:W3CDTF">2018-07-05T14:14:09Z</dcterms:created>
  <dcterms:modified xsi:type="dcterms:W3CDTF">2018-07-05T14:14:13Z</dcterms:modified>
</cp:coreProperties>
</file>