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F98C5F-19D4-423B-AB39-C1142304BD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0486977"/>
              </p:ext>
            </p:extLst>
          </p:nvPr>
        </p:nvGraphicFramePr>
        <p:xfrm>
          <a:off x="457200" y="1468438"/>
          <a:ext cx="8188452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263554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776229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365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1565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7058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53670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922456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780804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67072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2423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23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423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27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16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352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46462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3CCD068-EB0C-43AB-BDC5-80EF50B96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 Rabie Juice + Comp.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53B68-8472-49AB-9040-4C23BC988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0171310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20180705_141350</Template>
  <TotalTime>0</TotalTime>
  <Words>79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 Rabie Juice + Comp.</dc:title>
  <dc:creator>Administrator</dc:creator>
  <cp:lastModifiedBy>Administrator</cp:lastModifiedBy>
  <cp:revision>1</cp:revision>
  <dcterms:created xsi:type="dcterms:W3CDTF">2018-07-05T14:13:51Z</dcterms:created>
  <dcterms:modified xsi:type="dcterms:W3CDTF">2018-07-05T14:14:04Z</dcterms:modified>
</cp:coreProperties>
</file>