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1.5764868390888E-2</c:v>
                </c:pt>
                <c:pt idx="1">
                  <c:v>8.7029129528042995E-2</c:v>
                </c:pt>
                <c:pt idx="2">
                  <c:v>1.7077190144449E-2</c:v>
                </c:pt>
                <c:pt idx="3">
                  <c:v>5.7773105976323E-2</c:v>
                </c:pt>
                <c:pt idx="4">
                  <c:v>2.4068151831904999E-2</c:v>
                </c:pt>
                <c:pt idx="5">
                  <c:v>5.2400751836873998E-3</c:v>
                </c:pt>
                <c:pt idx="6">
                  <c:v>4.9417954810772997E-2</c:v>
                </c:pt>
                <c:pt idx="7">
                  <c:v>1.2638969189668E-2</c:v>
                </c:pt>
                <c:pt idx="8">
                  <c:v>1.7573824016553E-2</c:v>
                </c:pt>
                <c:pt idx="9">
                  <c:v>8.3574047950006995E-3</c:v>
                </c:pt>
                <c:pt idx="10">
                  <c:v>8.9083250674687007E-3</c:v>
                </c:pt>
                <c:pt idx="11">
                  <c:v>9.9342308449324995E-3</c:v>
                </c:pt>
                <c:pt idx="12">
                  <c:v>3.5815720952555E-3</c:v>
                </c:pt>
                <c:pt idx="13">
                  <c:v>9.4163612246332008E-3</c:v>
                </c:pt>
                <c:pt idx="14">
                  <c:v>7.2113368000095998E-3</c:v>
                </c:pt>
                <c:pt idx="15">
                  <c:v>1.1447837329950999E-2</c:v>
                </c:pt>
                <c:pt idx="16">
                  <c:v>7.6669113465328001E-3</c:v>
                </c:pt>
                <c:pt idx="17">
                  <c:v>5.1357650336862999E-3</c:v>
                </c:pt>
                <c:pt idx="18">
                  <c:v>1.8257097550014999E-3</c:v>
                </c:pt>
                <c:pt idx="19">
                  <c:v>5.2811078958247002E-3</c:v>
                </c:pt>
                <c:pt idx="20">
                  <c:v>6.4493470966259002E-3</c:v>
                </c:pt>
                <c:pt idx="21">
                  <c:v>4.8786780270956998E-3</c:v>
                </c:pt>
                <c:pt idx="22">
                  <c:v>5.4371926719874002E-3</c:v>
                </c:pt>
                <c:pt idx="23">
                  <c:v>4.7070349704442004E-3</c:v>
                </c:pt>
                <c:pt idx="24">
                  <c:v>7.0395214614085003E-2</c:v>
                </c:pt>
                <c:pt idx="25">
                  <c:v>9.2977433088125006E-3</c:v>
                </c:pt>
                <c:pt idx="26">
                  <c:v>1.0442298546349E-2</c:v>
                </c:pt>
                <c:pt idx="27">
                  <c:v>2.8950107797793998E-3</c:v>
                </c:pt>
                <c:pt idx="28">
                  <c:v>9.2230738975015002E-3</c:v>
                </c:pt>
                <c:pt idx="29">
                  <c:v>1.4434663707491999E-2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9-49F5-8A20-C9EB584515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1.0558905494025E-2</c:v>
                </c:pt>
                <c:pt idx="1">
                  <c:v>7.0701224168129E-3</c:v>
                </c:pt>
                <c:pt idx="2">
                  <c:v>7.8989760551683996E-2</c:v>
                </c:pt>
                <c:pt idx="3">
                  <c:v>3.1103231625766001E-3</c:v>
                </c:pt>
                <c:pt idx="4">
                  <c:v>6.0316927757284996E-3</c:v>
                </c:pt>
                <c:pt idx="5">
                  <c:v>2.8271907901433E-3</c:v>
                </c:pt>
                <c:pt idx="6">
                  <c:v>1.3193084562018E-3</c:v>
                </c:pt>
                <c:pt idx="7">
                  <c:v>1.3193072129352001E-3</c:v>
                </c:pt>
                <c:pt idx="8">
                  <c:v>0</c:v>
                </c:pt>
                <c:pt idx="9">
                  <c:v>0</c:v>
                </c:pt>
                <c:pt idx="10">
                  <c:v>7.7273198450767003E-3</c:v>
                </c:pt>
                <c:pt idx="11">
                  <c:v>0</c:v>
                </c:pt>
                <c:pt idx="12">
                  <c:v>1.1307569664051999E-3</c:v>
                </c:pt>
                <c:pt idx="13">
                  <c:v>5.0884638869832998E-3</c:v>
                </c:pt>
                <c:pt idx="14">
                  <c:v>1.3664098758452E-3</c:v>
                </c:pt>
                <c:pt idx="15">
                  <c:v>1.5078379300401E-3</c:v>
                </c:pt>
                <c:pt idx="16">
                  <c:v>1.1309423954490999E-3</c:v>
                </c:pt>
                <c:pt idx="17">
                  <c:v>5.0267091046582999E-4</c:v>
                </c:pt>
                <c:pt idx="18">
                  <c:v>1.1782093480072E-3</c:v>
                </c:pt>
                <c:pt idx="19">
                  <c:v>1.2631297149380001E-3</c:v>
                </c:pt>
                <c:pt idx="20">
                  <c:v>1.0369698609423001E-3</c:v>
                </c:pt>
                <c:pt idx="21">
                  <c:v>9.5846304009392005E-4</c:v>
                </c:pt>
                <c:pt idx="22">
                  <c:v>6.5995710278832003E-4</c:v>
                </c:pt>
                <c:pt idx="23">
                  <c:v>2.3257166114309001E-3</c:v>
                </c:pt>
                <c:pt idx="24">
                  <c:v>1.1503649579975E-2</c:v>
                </c:pt>
                <c:pt idx="25">
                  <c:v>1.1787281994219999E-3</c:v>
                </c:pt>
                <c:pt idx="26">
                  <c:v>1.6345940454254001E-3</c:v>
                </c:pt>
                <c:pt idx="27">
                  <c:v>1.0373962485865E-3</c:v>
                </c:pt>
                <c:pt idx="28">
                  <c:v>0</c:v>
                </c:pt>
                <c:pt idx="29">
                  <c:v>1.0060833458308E-3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09-49F5-8A20-C9EB584515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0.19814682822523</c:v>
                </c:pt>
                <c:pt idx="4">
                  <c:v>1.4253577649347999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6.2715287494733998E-2</c:v>
                </c:pt>
                <c:pt idx="10">
                  <c:v>0</c:v>
                </c:pt>
                <c:pt idx="11">
                  <c:v>4.6060537092957E-3</c:v>
                </c:pt>
                <c:pt idx="12">
                  <c:v>0</c:v>
                </c:pt>
                <c:pt idx="13">
                  <c:v>2.8317404228913001E-2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09-49F5-8A20-C9EB584515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2.8648414271556E-2</c:v>
                </c:pt>
                <c:pt idx="1">
                  <c:v>0</c:v>
                </c:pt>
                <c:pt idx="2">
                  <c:v>0</c:v>
                </c:pt>
                <c:pt idx="3">
                  <c:v>2.0116832372626001E-2</c:v>
                </c:pt>
                <c:pt idx="4">
                  <c:v>0</c:v>
                </c:pt>
                <c:pt idx="5">
                  <c:v>0</c:v>
                </c:pt>
                <c:pt idx="6">
                  <c:v>1.8562202714722E-2</c:v>
                </c:pt>
                <c:pt idx="7">
                  <c:v>0</c:v>
                </c:pt>
                <c:pt idx="8">
                  <c:v>0</c:v>
                </c:pt>
                <c:pt idx="9">
                  <c:v>2.0109052940949002E-2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0.19802592902008001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7.1173275982113995E-2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5.4144783150142997E-3</c:v>
                </c:pt>
                <c:pt idx="25">
                  <c:v>0</c:v>
                </c:pt>
                <c:pt idx="26">
                  <c:v>0</c:v>
                </c:pt>
                <c:pt idx="27">
                  <c:v>2.3978218495714999E-2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09-49F5-8A20-C9EB584515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4.1185434476915996E-3</c:v>
                </c:pt>
                <c:pt idx="15">
                  <c:v>9.4145152211135997E-3</c:v>
                </c:pt>
                <c:pt idx="16">
                  <c:v>3.5307340592260999E-3</c:v>
                </c:pt>
                <c:pt idx="17">
                  <c:v>5.688918183548E-3</c:v>
                </c:pt>
                <c:pt idx="18">
                  <c:v>0</c:v>
                </c:pt>
                <c:pt idx="19">
                  <c:v>2.0699688719846999E-2</c:v>
                </c:pt>
                <c:pt idx="20">
                  <c:v>3.2372713922327002E-3</c:v>
                </c:pt>
                <c:pt idx="21">
                  <c:v>0</c:v>
                </c:pt>
                <c:pt idx="22">
                  <c:v>0</c:v>
                </c:pt>
                <c:pt idx="23">
                  <c:v>3.0411715770141999E-3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1.2268409238799001E-2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09-49F5-8A20-C9EB58451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07312"/>
        <c:axId val="174181176"/>
      </c:lineChart>
      <c:dateAx>
        <c:axId val="35350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81176"/>
        <c:crosses val="autoZero"/>
        <c:auto val="1"/>
        <c:lblOffset val="100"/>
        <c:baseTimeUnit val="days"/>
      </c:dateAx>
      <c:valAx>
        <c:axId val="17418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F4191-22C0-431D-BFE9-A7C4ED93B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02E74B-56E3-4C33-950C-743686B41C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072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ED329-D504-4D1C-8864-0A61ADD32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BC171-45ED-4A18-99E1-3B1F9309F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72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20180705_140925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 + Comp.</dc:title>
  <dc:creator>Administrator</dc:creator>
  <cp:lastModifiedBy>Administrator</cp:lastModifiedBy>
  <cp:revision>1</cp:revision>
  <dcterms:created xsi:type="dcterms:W3CDTF">2018-07-05T14:09:31Z</dcterms:created>
  <dcterms:modified xsi:type="dcterms:W3CDTF">2018-07-05T14:09:35Z</dcterms:modified>
</cp:coreProperties>
</file>