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9.3843410635101002E-2</c:v>
                </c:pt>
                <c:pt idx="1">
                  <c:v>8.4801607449578001E-2</c:v>
                </c:pt>
                <c:pt idx="2">
                  <c:v>6.7439239300325998E-2</c:v>
                </c:pt>
                <c:pt idx="3">
                  <c:v>5.7852040243778997E-2</c:v>
                </c:pt>
                <c:pt idx="4">
                  <c:v>6.1342850769573999E-2</c:v>
                </c:pt>
                <c:pt idx="5">
                  <c:v>6.2506901760572997E-2</c:v>
                </c:pt>
                <c:pt idx="6">
                  <c:v>6.4455562724186996E-2</c:v>
                </c:pt>
                <c:pt idx="7">
                  <c:v>6.0358421841430997E-2</c:v>
                </c:pt>
                <c:pt idx="8">
                  <c:v>4.2413591870818002E-2</c:v>
                </c:pt>
                <c:pt idx="9">
                  <c:v>1.0748765183923E-2</c:v>
                </c:pt>
                <c:pt idx="10">
                  <c:v>-4.7124135928330001E-3</c:v>
                </c:pt>
                <c:pt idx="11">
                  <c:v>1.7879078315944E-2</c:v>
                </c:pt>
                <c:pt idx="12">
                  <c:v>2.7526792124362001E-2</c:v>
                </c:pt>
                <c:pt idx="13">
                  <c:v>-1.1301059820413999E-2</c:v>
                </c:pt>
                <c:pt idx="14">
                  <c:v>-4.3184432446013998E-3</c:v>
                </c:pt>
                <c:pt idx="15">
                  <c:v>-6.4262863627591003E-3</c:v>
                </c:pt>
                <c:pt idx="16">
                  <c:v>-8.6998084595614998E-3</c:v>
                </c:pt>
                <c:pt idx="17">
                  <c:v>-6.1585949806210998E-3</c:v>
                </c:pt>
                <c:pt idx="18">
                  <c:v>-6.9030114490784998E-3</c:v>
                </c:pt>
                <c:pt idx="19">
                  <c:v>-5.5393256987095003E-3</c:v>
                </c:pt>
                <c:pt idx="20">
                  <c:v>-6.9038704255141E-3</c:v>
                </c:pt>
                <c:pt idx="21">
                  <c:v>-6.4288980413980002E-3</c:v>
                </c:pt>
                <c:pt idx="22">
                  <c:v>-6.8427719138736999E-3</c:v>
                </c:pt>
                <c:pt idx="23">
                  <c:v>-6.5331235566655002E-3</c:v>
                </c:pt>
                <c:pt idx="24">
                  <c:v>-2.9152867298215999E-3</c:v>
                </c:pt>
                <c:pt idx="25">
                  <c:v>-5.5205975147386999E-3</c:v>
                </c:pt>
                <c:pt idx="26">
                  <c:v>-2.7294348457021999E-3</c:v>
                </c:pt>
                <c:pt idx="27">
                  <c:v>-5.2729157818162996E-3</c:v>
                </c:pt>
                <c:pt idx="28">
                  <c:v>-3.3500290232452998E-3</c:v>
                </c:pt>
                <c:pt idx="29">
                  <c:v>-1.4475918998548001E-3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F8-41D1-8BB8-1049F131A4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6.3166846267923996E-3</c:v>
                </c:pt>
                <c:pt idx="1">
                  <c:v>9.8986566108885E-3</c:v>
                </c:pt>
                <c:pt idx="2">
                  <c:v>8.0124050883485006E-3</c:v>
                </c:pt>
                <c:pt idx="3">
                  <c:v>8.2002752276282998E-3</c:v>
                </c:pt>
                <c:pt idx="4">
                  <c:v>6.5973815934939001E-3</c:v>
                </c:pt>
                <c:pt idx="5">
                  <c:v>5.1833150032466E-3</c:v>
                </c:pt>
                <c:pt idx="6">
                  <c:v>1.8847441271373001E-3</c:v>
                </c:pt>
                <c:pt idx="7">
                  <c:v>-1.6962377446822999E-3</c:v>
                </c:pt>
                <c:pt idx="8">
                  <c:v>-6.5965920120925005E-4</c:v>
                </c:pt>
                <c:pt idx="9">
                  <c:v>1.6962777070472E-3</c:v>
                </c:pt>
                <c:pt idx="10">
                  <c:v>1.0365965707501E-3</c:v>
                </c:pt>
                <c:pt idx="11">
                  <c:v>4.6175186773918997E-3</c:v>
                </c:pt>
                <c:pt idx="12">
                  <c:v>2.0730759264057999E-3</c:v>
                </c:pt>
                <c:pt idx="13">
                  <c:v>-4.3345234427047E-3</c:v>
                </c:pt>
                <c:pt idx="14">
                  <c:v>-4.8058756069774E-3</c:v>
                </c:pt>
                <c:pt idx="15">
                  <c:v>-5.2772935023324002E-3</c:v>
                </c:pt>
                <c:pt idx="16">
                  <c:v>-5.9372685172095997E-3</c:v>
                </c:pt>
                <c:pt idx="17">
                  <c:v>-5.9376210497149003E-3</c:v>
                </c:pt>
                <c:pt idx="18">
                  <c:v>-6.7862555703847999E-3</c:v>
                </c:pt>
                <c:pt idx="19">
                  <c:v>-7.3522758121436996E-3</c:v>
                </c:pt>
                <c:pt idx="20">
                  <c:v>-6.5986813949234996E-3</c:v>
                </c:pt>
                <c:pt idx="21">
                  <c:v>-4.0537432076232999E-3</c:v>
                </c:pt>
                <c:pt idx="22">
                  <c:v>-5.6566151757557002E-3</c:v>
                </c:pt>
                <c:pt idx="23">
                  <c:v>-7.5425802224118E-3</c:v>
                </c:pt>
                <c:pt idx="24">
                  <c:v>-5.9402299717602998E-3</c:v>
                </c:pt>
                <c:pt idx="25">
                  <c:v>-6.8835325157330998E-3</c:v>
                </c:pt>
                <c:pt idx="26">
                  <c:v>-4.3378670330592997E-3</c:v>
                </c:pt>
                <c:pt idx="27">
                  <c:v>-6.6956939143686996E-3</c:v>
                </c:pt>
                <c:pt idx="28">
                  <c:v>-6.8847659934056999E-3</c:v>
                </c:pt>
                <c:pt idx="29">
                  <c:v>-4.0556893304246004E-3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F8-41D1-8BB8-1049F131A4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-5.1581306391602997E-3</c:v>
                </c:pt>
                <c:pt idx="1">
                  <c:v>-4.7511548700015999E-3</c:v>
                </c:pt>
                <c:pt idx="2">
                  <c:v>-5.1586418110633999E-3</c:v>
                </c:pt>
                <c:pt idx="3">
                  <c:v>-4.0728220584042999E-3</c:v>
                </c:pt>
                <c:pt idx="4">
                  <c:v>7.4671445639187999E-3</c:v>
                </c:pt>
                <c:pt idx="5">
                  <c:v>4.7378888564582999E-2</c:v>
                </c:pt>
                <c:pt idx="6">
                  <c:v>8.3314788782083996E-2</c:v>
                </c:pt>
                <c:pt idx="7">
                  <c:v>6.6026915119485996E-2</c:v>
                </c:pt>
                <c:pt idx="8">
                  <c:v>2.8452778549315001E-2</c:v>
                </c:pt>
                <c:pt idx="9">
                  <c:v>-4.8762317564592997E-3</c:v>
                </c:pt>
                <c:pt idx="10">
                  <c:v>-7.9919917533482002E-3</c:v>
                </c:pt>
                <c:pt idx="11">
                  <c:v>-5.5542008724159004E-3</c:v>
                </c:pt>
                <c:pt idx="12">
                  <c:v>-6.0964127352707001E-3</c:v>
                </c:pt>
                <c:pt idx="13">
                  <c:v>-8.5354981885776005E-3</c:v>
                </c:pt>
                <c:pt idx="14">
                  <c:v>-8.2652354711387002E-3</c:v>
                </c:pt>
                <c:pt idx="15">
                  <c:v>-7.0463568979768996E-3</c:v>
                </c:pt>
                <c:pt idx="16">
                  <c:v>-7.0468534444207004E-3</c:v>
                </c:pt>
                <c:pt idx="17">
                  <c:v>-1.0028921240441999E-2</c:v>
                </c:pt>
                <c:pt idx="18">
                  <c:v>-8.5389920194310007E-3</c:v>
                </c:pt>
                <c:pt idx="19">
                  <c:v>-5.8286986142608004E-3</c:v>
                </c:pt>
                <c:pt idx="20">
                  <c:v>-4.4734480524234004E-3</c:v>
                </c:pt>
                <c:pt idx="21">
                  <c:v>-6.6426897199632004E-3</c:v>
                </c:pt>
                <c:pt idx="22">
                  <c:v>-6.2364086962651997E-3</c:v>
                </c:pt>
                <c:pt idx="23">
                  <c:v>-9.0840313575338994E-3</c:v>
                </c:pt>
                <c:pt idx="24">
                  <c:v>-8.2712873784222003E-3</c:v>
                </c:pt>
                <c:pt idx="25">
                  <c:v>-8.2719715769632007E-3</c:v>
                </c:pt>
                <c:pt idx="26">
                  <c:v>-7.3233347211505003E-3</c:v>
                </c:pt>
                <c:pt idx="27">
                  <c:v>-6.5101076202165997E-3</c:v>
                </c:pt>
                <c:pt idx="28">
                  <c:v>-1.0172705410659E-2</c:v>
                </c:pt>
                <c:pt idx="29">
                  <c:v>-4.8833953705411997E-3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F8-41D1-8BB8-1049F131A4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2.7878018182663E-2</c:v>
                </c:pt>
                <c:pt idx="1">
                  <c:v>4.5676240613145E-2</c:v>
                </c:pt>
                <c:pt idx="2">
                  <c:v>7.7382011777542004E-3</c:v>
                </c:pt>
                <c:pt idx="3">
                  <c:v>1.0058883154466E-2</c:v>
                </c:pt>
                <c:pt idx="4">
                  <c:v>2.6305202240584E-2</c:v>
                </c:pt>
                <c:pt idx="5">
                  <c:v>3.8673947681884002E-3</c:v>
                </c:pt>
                <c:pt idx="6">
                  <c:v>6.1875923304792997E-3</c:v>
                </c:pt>
                <c:pt idx="7">
                  <c:v>-7.7340118639742002E-4</c:v>
                </c:pt>
                <c:pt idx="8">
                  <c:v>-1.5468143358753001E-3</c:v>
                </c:pt>
                <c:pt idx="9">
                  <c:v>-1.5468382625913001E-3</c:v>
                </c:pt>
                <c:pt idx="10">
                  <c:v>7.7343109502373995E-4</c:v>
                </c:pt>
                <c:pt idx="11">
                  <c:v>-7.7342511311342E-3</c:v>
                </c:pt>
                <c:pt idx="12">
                  <c:v>-3.0939397455235001E-3</c:v>
                </c:pt>
                <c:pt idx="13">
                  <c:v>-6.9615798145125996E-3</c:v>
                </c:pt>
                <c:pt idx="14">
                  <c:v>6.9620644841883999E-3</c:v>
                </c:pt>
                <c:pt idx="15">
                  <c:v>4.6410532096749996E-3</c:v>
                </c:pt>
                <c:pt idx="16">
                  <c:v>0</c:v>
                </c:pt>
                <c:pt idx="17">
                  <c:v>-3.0938918839481001E-3</c:v>
                </c:pt>
                <c:pt idx="18">
                  <c:v>-6.9614721193042E-3</c:v>
                </c:pt>
                <c:pt idx="19">
                  <c:v>-3.8677537633244E-3</c:v>
                </c:pt>
                <c:pt idx="20">
                  <c:v>-1.0830129420047E-2</c:v>
                </c:pt>
                <c:pt idx="21">
                  <c:v>7.7366446172295001E-3</c:v>
                </c:pt>
                <c:pt idx="22">
                  <c:v>4.6416276641008999E-3</c:v>
                </c:pt>
                <c:pt idx="23">
                  <c:v>9.2828244540539007E-3</c:v>
                </c:pt>
                <c:pt idx="24">
                  <c:v>0</c:v>
                </c:pt>
                <c:pt idx="25">
                  <c:v>-6.9614721193042E-3</c:v>
                </c:pt>
                <c:pt idx="26">
                  <c:v>6.9619567739838996E-3</c:v>
                </c:pt>
                <c:pt idx="27">
                  <c:v>1.5469938042898001E-3</c:v>
                </c:pt>
                <c:pt idx="28">
                  <c:v>-6.1878794910468996E-3</c:v>
                </c:pt>
                <c:pt idx="29">
                  <c:v>-6.1882624132675998E-3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F8-41D1-8BB8-1049F131A4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-5.8787680453684004E-3</c:v>
                </c:pt>
                <c:pt idx="1">
                  <c:v>-2.3516454659295999E-3</c:v>
                </c:pt>
                <c:pt idx="2">
                  <c:v>-9.7007656745756003E-3</c:v>
                </c:pt>
                <c:pt idx="3">
                  <c:v>-1.9599407705898999E-3</c:v>
                </c:pt>
                <c:pt idx="4">
                  <c:v>-7.4479209030799999E-3</c:v>
                </c:pt>
                <c:pt idx="5">
                  <c:v>-1.7641126562342E-3</c:v>
                </c:pt>
                <c:pt idx="6">
                  <c:v>-3.4302795677848001E-3</c:v>
                </c:pt>
                <c:pt idx="7">
                  <c:v>-7.0568171794294001E-3</c:v>
                </c:pt>
                <c:pt idx="8">
                  <c:v>-7.0573152012609001E-3</c:v>
                </c:pt>
                <c:pt idx="9">
                  <c:v>-6.7637377395E-3</c:v>
                </c:pt>
                <c:pt idx="10">
                  <c:v>-6.9602588824177001E-3</c:v>
                </c:pt>
                <c:pt idx="11">
                  <c:v>-4.7058546714430997E-3</c:v>
                </c:pt>
                <c:pt idx="12">
                  <c:v>-1.9608650552278002E-3</c:v>
                </c:pt>
                <c:pt idx="13">
                  <c:v>-1.2157601736576E-2</c:v>
                </c:pt>
                <c:pt idx="14">
                  <c:v>-7.0601109614106001E-3</c:v>
                </c:pt>
                <c:pt idx="15">
                  <c:v>-7.8451216091912999E-3</c:v>
                </c:pt>
                <c:pt idx="16">
                  <c:v>-8.5322391145300994E-3</c:v>
                </c:pt>
                <c:pt idx="17">
                  <c:v>-9.6118480739524007E-3</c:v>
                </c:pt>
                <c:pt idx="18">
                  <c:v>-1.0103219592006E-2</c:v>
                </c:pt>
                <c:pt idx="19">
                  <c:v>-6.7688601043385003E-3</c:v>
                </c:pt>
                <c:pt idx="20">
                  <c:v>1.4225379057299E-2</c:v>
                </c:pt>
                <c:pt idx="21">
                  <c:v>4.2179606650644998E-3</c:v>
                </c:pt>
                <c:pt idx="22">
                  <c:v>-8.7298294348268999E-3</c:v>
                </c:pt>
                <c:pt idx="23">
                  <c:v>-1.1771584180560001E-2</c:v>
                </c:pt>
                <c:pt idx="24">
                  <c:v>-1.0595673041076E-2</c:v>
                </c:pt>
                <c:pt idx="25">
                  <c:v>-1.3834705683807E-2</c:v>
                </c:pt>
                <c:pt idx="26">
                  <c:v>-1.0696394137591001E-2</c:v>
                </c:pt>
                <c:pt idx="27">
                  <c:v>-9.6179702942117001E-3</c:v>
                </c:pt>
                <c:pt idx="28">
                  <c:v>-1.1778239310266E-2</c:v>
                </c:pt>
                <c:pt idx="29">
                  <c:v>-8.3439022762164996E-3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F8-41D1-8BB8-1049F131A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83232"/>
        <c:axId val="343680936"/>
      </c:lineChart>
      <c:dateAx>
        <c:axId val="34368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80936"/>
        <c:crosses val="autoZero"/>
        <c:auto val="1"/>
        <c:lblOffset val="100"/>
        <c:baseTimeUnit val="days"/>
      </c:dateAx>
      <c:valAx>
        <c:axId val="34368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8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2BCE5-13E9-46A1-9876-5BB7253C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9BB5B-A44D-42C9-8746-4B76B9326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5967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740DD-B887-4528-9616-4F5472FAE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79C0F-40D0-470F-B6C1-EA59B234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8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20180705_140922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Al Rabie Juice + Comp.</dc:title>
  <dc:creator>Administrator</dc:creator>
  <cp:lastModifiedBy>Administrator</cp:lastModifiedBy>
  <cp:revision>1</cp:revision>
  <dcterms:created xsi:type="dcterms:W3CDTF">2018-07-05T14:09:24Z</dcterms:created>
  <dcterms:modified xsi:type="dcterms:W3CDTF">2018-07-05T14:09:27Z</dcterms:modified>
</cp:coreProperties>
</file>