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09" d="100"/>
          <a:sy n="109" d="100"/>
        </p:scale>
        <p:origin x="216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D0A602-5A33-442F-8E92-9FEE9AE401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6935602"/>
              </p:ext>
            </p:extLst>
          </p:nvPr>
        </p:nvGraphicFramePr>
        <p:xfrm>
          <a:off x="457200" y="1468438"/>
          <a:ext cx="8229600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5145107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509780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48780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808077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57511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15440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151044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971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747868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78699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281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المراعي - </a:t>
                      </a:r>
                      <a:r>
                        <a:rPr lang="en-US" sz="1000"/>
                        <a:t>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4835547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049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959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Nada - </a:t>
                      </a:r>
                      <a:r>
                        <a:rPr lang="ar-AE" sz="1000"/>
                        <a:t>ندى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786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NADEC 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737156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017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Suntop - </a:t>
                      </a:r>
                      <a:r>
                        <a:rPr lang="ar-AE" sz="1000"/>
                        <a:t>سن توب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14830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2E87349-27D5-4A74-9825-B73DC1729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 Rabie Juice + Comp.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0FE92E-22C6-4AA7-96A4-3D70C9D4D9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9063406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20180705_140907</Template>
  <TotalTime>0</TotalTime>
  <Words>97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Facebook Key Metrics Table | Al Rabie Juice + Comp.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 Rabie Juice + Comp.</dc:title>
  <dc:creator>Administrator</dc:creator>
  <cp:lastModifiedBy>Administrator</cp:lastModifiedBy>
  <cp:revision>1</cp:revision>
  <dcterms:created xsi:type="dcterms:W3CDTF">2018-07-05T14:09:08Z</dcterms:created>
  <dcterms:modified xsi:type="dcterms:W3CDTF">2018-07-05T14:09:20Z</dcterms:modified>
</cp:coreProperties>
</file>