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47FBF8-4025-4CBA-8D02-E9F8ED596B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87503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50911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417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62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75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720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00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622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69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120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56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351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78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185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87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2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245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5F13BC8-B218-48C4-9AEF-B3308287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DABD6-9EAA-4849-8A01-418D559C8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08000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20180705_111954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Toyota</dc:title>
  <dc:creator>Administrator</dc:creator>
  <cp:lastModifiedBy>Administrator</cp:lastModifiedBy>
  <cp:revision>1</cp:revision>
  <dcterms:created xsi:type="dcterms:W3CDTF">2018-07-05T11:19:55Z</dcterms:created>
  <dcterms:modified xsi:type="dcterms:W3CDTF">2018-07-05T11:20:01Z</dcterms:modified>
</cp:coreProperties>
</file>