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6F3B6D-0D3D-4BA6-8D84-C9E757366C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2816599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494162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181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9712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437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4610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7437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0148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97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6200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0093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256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6103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5780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4960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337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@ToyotaServiceSa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9867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4E0D10D-CF82-4BDE-BE21-60620B8B1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Toyota Service 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32205-DFB6-4D57-B1D6-77E1DA3CBD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649250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20180705_111935</Template>
  <TotalTime>0</TotalTime>
  <Words>57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 | Toyota Service 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Toyota Service SA</dc:title>
  <dc:creator>Administrator</dc:creator>
  <cp:lastModifiedBy>Administrator</cp:lastModifiedBy>
  <cp:revision>1</cp:revision>
  <dcterms:created xsi:type="dcterms:W3CDTF">2018-07-05T11:19:36Z</dcterms:created>
  <dcterms:modified xsi:type="dcterms:W3CDTF">2018-07-05T11:19:42Z</dcterms:modified>
</cp:coreProperties>
</file>