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78C1B-0518-468E-B1D7-4A5A2AEB6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228540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33791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4349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951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728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292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7999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540881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720406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7009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655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0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8030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AA8DFD3-D378-44BC-89DD-5505E835C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D9924-DB8A-4778-B0C7-6072909A1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05090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20180705_111916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 Service SA</dc:title>
  <dc:creator>Administrator</dc:creator>
  <cp:lastModifiedBy>Administrator</cp:lastModifiedBy>
  <cp:revision>1</cp:revision>
  <dcterms:created xsi:type="dcterms:W3CDTF">2018-07-05T11:19:17Z</dcterms:created>
  <dcterms:modified xsi:type="dcterms:W3CDTF">2018-07-05T11:19:22Z</dcterms:modified>
</cp:coreProperties>
</file>