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09" d="100"/>
          <a:sy n="109" d="100"/>
        </p:scale>
        <p:origin x="2160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AEF38E-57D5-43AD-B34A-74F34C05F4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319055"/>
              </p:ext>
            </p:extLst>
          </p:nvPr>
        </p:nvGraphicFramePr>
        <p:xfrm>
          <a:off x="457200" y="1468438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481913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717482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8808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5556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66192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863709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8064834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6081093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60108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0872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16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toyotaalj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0.3148 %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59901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DD0C57C-3F0E-47DA-AB27-21B95BA07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Toyota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E0A3D-4970-4AD4-B524-86DFE7BCDA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5345486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20180705_111849</Template>
  <TotalTime>0</TotalTime>
  <Words>30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Instagram Key Metrics Table | Toyota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Toyota</dc:title>
  <dc:creator>Administrator</dc:creator>
  <cp:lastModifiedBy>Administrator</cp:lastModifiedBy>
  <cp:revision>1</cp:revision>
  <dcterms:created xsi:type="dcterms:W3CDTF">2018-07-05T11:18:50Z</dcterms:created>
  <dcterms:modified xsi:type="dcterms:W3CDTF">2018-07-05T11:18:55Z</dcterms:modified>
</cp:coreProperties>
</file>