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80EE2A-5379-43CA-990D-3436ABA6C3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5739636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137819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66058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07583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44957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62449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76842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47885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774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46787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0967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333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1749370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62948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D504D42-1A30-4CD3-8C6D-5BE969A41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Toyota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EC346-8528-4F41-9C60-05DA9165CB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8838436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20180705_111826</Template>
  <TotalTime>0</TotalTime>
  <Words>35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Facebook Key Metrics Table | Toyota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Toyota</dc:title>
  <dc:creator>Administrator</dc:creator>
  <cp:lastModifiedBy>Administrator</cp:lastModifiedBy>
  <cp:revision>1</cp:revision>
  <dcterms:created xsi:type="dcterms:W3CDTF">2018-07-05T11:18:27Z</dcterms:created>
  <dcterms:modified xsi:type="dcterms:W3CDTF">2018-07-05T11:18:32Z</dcterms:modified>
</cp:coreProperties>
</file>