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11DE5-8AA1-4BF9-A34C-5681B2F77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045240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22030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0104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7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7405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0676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250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1072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448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3213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089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66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Service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0192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9AFFAD-DD81-4251-8711-1CD67D7A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AB01E-969D-4074-ABF0-6F1541A09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076935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20180705_111758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Toyota Service SA</dc:title>
  <dc:creator>Administrator</dc:creator>
  <cp:lastModifiedBy>Administrator</cp:lastModifiedBy>
  <cp:revision>1</cp:revision>
  <dcterms:created xsi:type="dcterms:W3CDTF">2018-07-05T11:17:58Z</dcterms:created>
  <dcterms:modified xsi:type="dcterms:W3CDTF">2018-07-05T11:18:03Z</dcterms:modified>
</cp:coreProperties>
</file>