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1060750</c:v>
                </c:pt>
                <c:pt idx="1">
                  <c:v>1060855</c:v>
                </c:pt>
                <c:pt idx="2">
                  <c:v>1060940</c:v>
                </c:pt>
                <c:pt idx="3">
                  <c:v>1061027</c:v>
                </c:pt>
                <c:pt idx="4">
                  <c:v>1061097</c:v>
                </c:pt>
                <c:pt idx="5">
                  <c:v>1061152</c:v>
                </c:pt>
                <c:pt idx="6">
                  <c:v>1061172</c:v>
                </c:pt>
                <c:pt idx="7">
                  <c:v>1061154</c:v>
                </c:pt>
                <c:pt idx="8">
                  <c:v>1061147</c:v>
                </c:pt>
                <c:pt idx="9">
                  <c:v>1061165</c:v>
                </c:pt>
                <c:pt idx="10">
                  <c:v>1061176</c:v>
                </c:pt>
                <c:pt idx="11">
                  <c:v>1061225</c:v>
                </c:pt>
                <c:pt idx="12">
                  <c:v>1061247</c:v>
                </c:pt>
                <c:pt idx="13">
                  <c:v>1061201</c:v>
                </c:pt>
                <c:pt idx="14">
                  <c:v>1061150</c:v>
                </c:pt>
                <c:pt idx="15">
                  <c:v>1061094</c:v>
                </c:pt>
                <c:pt idx="16">
                  <c:v>1061031</c:v>
                </c:pt>
                <c:pt idx="17">
                  <c:v>1060968</c:v>
                </c:pt>
                <c:pt idx="18">
                  <c:v>1060896</c:v>
                </c:pt>
                <c:pt idx="19">
                  <c:v>1060818</c:v>
                </c:pt>
                <c:pt idx="20">
                  <c:v>1060748</c:v>
                </c:pt>
                <c:pt idx="21">
                  <c:v>1060705</c:v>
                </c:pt>
                <c:pt idx="22">
                  <c:v>1060645</c:v>
                </c:pt>
                <c:pt idx="23">
                  <c:v>1060565</c:v>
                </c:pt>
                <c:pt idx="24">
                  <c:v>1060502</c:v>
                </c:pt>
                <c:pt idx="25">
                  <c:v>1060429</c:v>
                </c:pt>
                <c:pt idx="26">
                  <c:v>1060383</c:v>
                </c:pt>
                <c:pt idx="27">
                  <c:v>1060312</c:v>
                </c:pt>
                <c:pt idx="28">
                  <c:v>1060239</c:v>
                </c:pt>
                <c:pt idx="29">
                  <c:v>1060196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23-4203-A776-8AFD39929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744272"/>
        <c:axId val="279744928"/>
      </c:lineChart>
      <c:dateAx>
        <c:axId val="279744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44928"/>
        <c:crosses val="autoZero"/>
        <c:auto val="1"/>
        <c:lblOffset val="100"/>
        <c:baseTimeUnit val="days"/>
      </c:dateAx>
      <c:valAx>
        <c:axId val="27974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4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C504C-2C1D-4D97-B2D0-B1057BF6D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40EBB7-8E06-4D88-91F8-61A220E44C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13210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D9F5B-6EC6-4C67-838A-588885C6EC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36209-AD4D-4146-8B65-F91393A8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926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20180705_094044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 Rabie Juice</dc:title>
  <dc:creator>Administrator</dc:creator>
  <cp:lastModifiedBy>Administrator</cp:lastModifiedBy>
  <cp:revision>1</cp:revision>
  <dcterms:created xsi:type="dcterms:W3CDTF">2018-07-05T09:40:45Z</dcterms:created>
  <dcterms:modified xsi:type="dcterms:W3CDTF">2018-07-05T09:40:49Z</dcterms:modified>
</cp:coreProperties>
</file>