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1.0558905494025E-2</c:v>
                </c:pt>
                <c:pt idx="1">
                  <c:v>7.0701224168129E-3</c:v>
                </c:pt>
                <c:pt idx="2">
                  <c:v>7.8989760551683996E-2</c:v>
                </c:pt>
                <c:pt idx="3">
                  <c:v>3.1103231625766001E-3</c:v>
                </c:pt>
                <c:pt idx="4">
                  <c:v>6.0316927757284996E-3</c:v>
                </c:pt>
                <c:pt idx="5">
                  <c:v>2.8271907901433E-3</c:v>
                </c:pt>
                <c:pt idx="6">
                  <c:v>1.3193084562018E-3</c:v>
                </c:pt>
                <c:pt idx="7">
                  <c:v>1.3193072129352001E-3</c:v>
                </c:pt>
                <c:pt idx="8">
                  <c:v>0</c:v>
                </c:pt>
                <c:pt idx="9">
                  <c:v>0</c:v>
                </c:pt>
                <c:pt idx="10">
                  <c:v>7.7273198450767003E-3</c:v>
                </c:pt>
                <c:pt idx="11">
                  <c:v>0</c:v>
                </c:pt>
                <c:pt idx="12">
                  <c:v>1.1307569664051999E-3</c:v>
                </c:pt>
                <c:pt idx="13">
                  <c:v>5.0884638869832998E-3</c:v>
                </c:pt>
                <c:pt idx="14">
                  <c:v>1.3664098758452E-3</c:v>
                </c:pt>
                <c:pt idx="15">
                  <c:v>1.5078379300401E-3</c:v>
                </c:pt>
                <c:pt idx="16">
                  <c:v>1.1309423954490999E-3</c:v>
                </c:pt>
                <c:pt idx="17">
                  <c:v>5.0267091046582999E-4</c:v>
                </c:pt>
                <c:pt idx="18">
                  <c:v>1.1782093480072E-3</c:v>
                </c:pt>
                <c:pt idx="19">
                  <c:v>1.2631297149380001E-3</c:v>
                </c:pt>
                <c:pt idx="20">
                  <c:v>1.0369698609423001E-3</c:v>
                </c:pt>
                <c:pt idx="21">
                  <c:v>9.5846304009392005E-4</c:v>
                </c:pt>
                <c:pt idx="22">
                  <c:v>6.5995710278832003E-4</c:v>
                </c:pt>
                <c:pt idx="23">
                  <c:v>2.3257166114309001E-3</c:v>
                </c:pt>
                <c:pt idx="24">
                  <c:v>1.1503649579975E-2</c:v>
                </c:pt>
                <c:pt idx="25">
                  <c:v>1.1315790714451E-3</c:v>
                </c:pt>
                <c:pt idx="26">
                  <c:v>1.6345940454254001E-3</c:v>
                </c:pt>
                <c:pt idx="27">
                  <c:v>1.0373962485865E-3</c:v>
                </c:pt>
                <c:pt idx="28">
                  <c:v>0</c:v>
                </c:pt>
                <c:pt idx="29">
                  <c:v>1.0060833458308E-3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02-4EB2-9296-871A645A7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70704"/>
        <c:axId val="285241640"/>
      </c:lineChart>
      <c:dateAx>
        <c:axId val="283770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1640"/>
        <c:crosses val="autoZero"/>
        <c:auto val="1"/>
        <c:lblOffset val="100"/>
        <c:baseTimeUnit val="days"/>
      </c:dateAx>
      <c:valAx>
        <c:axId val="28524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7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E755-9CA9-4F94-93EC-CE33DC40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B2624-24BA-4660-AB11-4635D0E1F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5406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B1BA5-63F3-47F5-BBB1-6626F29EB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F642F-8C97-4610-B228-8710F1E4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86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20180704_125026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2018-07-04T12:50:31Z</dcterms:created>
  <dcterms:modified xsi:type="dcterms:W3CDTF">2018-07-04T12:50:35Z</dcterms:modified>
</cp:coreProperties>
</file>