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1060750</c:v>
                </c:pt>
                <c:pt idx="1">
                  <c:v>1060855</c:v>
                </c:pt>
                <c:pt idx="2">
                  <c:v>1060940</c:v>
                </c:pt>
                <c:pt idx="3">
                  <c:v>1061027</c:v>
                </c:pt>
                <c:pt idx="4">
                  <c:v>1061097</c:v>
                </c:pt>
                <c:pt idx="5">
                  <c:v>1061152</c:v>
                </c:pt>
                <c:pt idx="6">
                  <c:v>1061172</c:v>
                </c:pt>
                <c:pt idx="7">
                  <c:v>1061154</c:v>
                </c:pt>
                <c:pt idx="8">
                  <c:v>1061147</c:v>
                </c:pt>
                <c:pt idx="9">
                  <c:v>1061165</c:v>
                </c:pt>
                <c:pt idx="10">
                  <c:v>1061176</c:v>
                </c:pt>
                <c:pt idx="11">
                  <c:v>1061225</c:v>
                </c:pt>
                <c:pt idx="12">
                  <c:v>1061247</c:v>
                </c:pt>
                <c:pt idx="13">
                  <c:v>1061201</c:v>
                </c:pt>
                <c:pt idx="14">
                  <c:v>1061150</c:v>
                </c:pt>
                <c:pt idx="15">
                  <c:v>1061094</c:v>
                </c:pt>
                <c:pt idx="16">
                  <c:v>1061031</c:v>
                </c:pt>
                <c:pt idx="17">
                  <c:v>1060968</c:v>
                </c:pt>
                <c:pt idx="18">
                  <c:v>1060896</c:v>
                </c:pt>
                <c:pt idx="19">
                  <c:v>1060818</c:v>
                </c:pt>
                <c:pt idx="20">
                  <c:v>1060748</c:v>
                </c:pt>
                <c:pt idx="21">
                  <c:v>1060705</c:v>
                </c:pt>
                <c:pt idx="22">
                  <c:v>1060645</c:v>
                </c:pt>
                <c:pt idx="23">
                  <c:v>1060565</c:v>
                </c:pt>
                <c:pt idx="24">
                  <c:v>1060502</c:v>
                </c:pt>
                <c:pt idx="25">
                  <c:v>1060429</c:v>
                </c:pt>
                <c:pt idx="26">
                  <c:v>1060383</c:v>
                </c:pt>
                <c:pt idx="27">
                  <c:v>1060312</c:v>
                </c:pt>
                <c:pt idx="28">
                  <c:v>1060239</c:v>
                </c:pt>
                <c:pt idx="29">
                  <c:v>1060196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DC-4A3D-866B-163FCBB989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98592"/>
        <c:axId val="167855824"/>
      </c:lineChart>
      <c:catAx>
        <c:axId val="27829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855824"/>
        <c:crosses val="autoZero"/>
        <c:auto val="1"/>
        <c:lblAlgn val="ctr"/>
        <c:lblOffset val="100"/>
        <c:noMultiLvlLbl val="0"/>
      </c:catAx>
      <c:valAx>
        <c:axId val="16785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9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1CE3-62F6-40E8-A7E9-A6199696B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286FF7-226F-429F-B125-B570546259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97269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C353F-82DE-4693-8418-B11BF309B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27432-F12D-4071-8F1C-287D52676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0548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20180704_125019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 Rabie Juice</dc:title>
  <dc:creator>Administrator</dc:creator>
  <cp:lastModifiedBy>Administrator</cp:lastModifiedBy>
  <cp:revision>1</cp:revision>
  <dcterms:created xsi:type="dcterms:W3CDTF">2018-07-04T12:50:20Z</dcterms:created>
  <dcterms:modified xsi:type="dcterms:W3CDTF">2018-07-04T12:50:27Z</dcterms:modified>
</cp:coreProperties>
</file>